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23" r:id="rId24"/>
    <p:sldId id="724" r:id="rId25"/>
    <p:sldId id="701" r:id="rId26"/>
    <p:sldId id="702" r:id="rId27"/>
    <p:sldId id="679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54ADD-AD38-4AEC-AA7A-9D9558A68CDA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514D8C7-E109-40DF-B81E-0694541E8333}">
      <dgm:prSet/>
      <dgm:spPr/>
      <dgm:t>
        <a:bodyPr/>
        <a:lstStyle/>
        <a:p>
          <a:pPr rtl="0"/>
          <a:r>
            <a:rPr lang="en-US" b="0" i="0" dirty="0" err="1" smtClean="0"/>
            <a:t>Thư</a:t>
          </a:r>
          <a:r>
            <a:rPr lang="en-US" b="0" i="0" dirty="0" smtClean="0"/>
            <a:t> </a:t>
          </a:r>
          <a:r>
            <a:rPr lang="en-US" b="0" i="0" dirty="0" err="1" smtClean="0"/>
            <a:t>viện</a:t>
          </a:r>
          <a:r>
            <a:rPr lang="en-US" b="0" i="0" dirty="0" smtClean="0"/>
            <a:t> </a:t>
          </a:r>
          <a:r>
            <a:rPr lang="en-US" b="0" i="0" dirty="0" err="1" smtClean="0"/>
            <a:t>chuẩn</a:t>
          </a:r>
          <a:r>
            <a:rPr lang="en-US" b="0" i="0" dirty="0" smtClean="0"/>
            <a:t> </a:t>
          </a:r>
          <a:r>
            <a:rPr lang="en-US" b="0" i="0" dirty="0" err="1" smtClean="0"/>
            <a:t>trong</a:t>
          </a:r>
          <a:r>
            <a:rPr lang="en-US" b="0" i="0" dirty="0" smtClean="0"/>
            <a:t> C </a:t>
          </a:r>
          <a:r>
            <a:rPr lang="en-US" b="0" i="0" dirty="0" err="1" smtClean="0"/>
            <a:t>cung</a:t>
          </a:r>
          <a:r>
            <a:rPr lang="en-US" b="0" i="0" dirty="0" smtClean="0"/>
            <a:t> </a:t>
          </a:r>
          <a:r>
            <a:rPr lang="en-US" b="0" i="0" dirty="0" err="1" smtClean="0"/>
            <a:t>cấp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hàm</a:t>
          </a:r>
          <a:r>
            <a:rPr lang="en-US" b="0" i="0" dirty="0" smtClean="0"/>
            <a:t> </a:t>
          </a:r>
          <a:r>
            <a:rPr lang="en-US" b="0" i="0" dirty="0" err="1" smtClean="0"/>
            <a:t>xử</a:t>
          </a:r>
          <a:r>
            <a:rPr lang="en-US" b="0" i="0" dirty="0" smtClean="0"/>
            <a:t> </a:t>
          </a:r>
          <a:r>
            <a:rPr lang="en-US" b="0" i="0" dirty="0" err="1" smtClean="0"/>
            <a:t>lý</a:t>
          </a:r>
          <a:r>
            <a:rPr lang="en-US" b="0" i="0" dirty="0" smtClean="0"/>
            <a:t> </a:t>
          </a:r>
          <a:r>
            <a:rPr lang="en-US" b="0" i="0" dirty="0" err="1" smtClean="0"/>
            <a:t>cho</a:t>
          </a:r>
          <a:r>
            <a:rPr lang="en-US" b="0" i="0" dirty="0" smtClean="0"/>
            <a:t> </a:t>
          </a:r>
          <a:r>
            <a:rPr lang="en-US" b="0" i="0" dirty="0" err="1" smtClean="0"/>
            <a:t>việc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.</a:t>
          </a:r>
          <a:endParaRPr lang="en-US" dirty="0"/>
        </a:p>
      </dgm:t>
    </dgm:pt>
    <dgm:pt modelId="{B7F10AC9-B93B-4AFB-96FE-DCFD11114316}" type="parTrans" cxnId="{29CC69DC-CB6D-460D-9F60-DB0C7F50DDEA}">
      <dgm:prSet/>
      <dgm:spPr/>
      <dgm:t>
        <a:bodyPr/>
        <a:lstStyle/>
        <a:p>
          <a:endParaRPr lang="en-US"/>
        </a:p>
      </dgm:t>
    </dgm:pt>
    <dgm:pt modelId="{4CC88D8E-92DD-481F-A2AB-A13BC59E2211}" type="sibTrans" cxnId="{29CC69DC-CB6D-460D-9F60-DB0C7F50DDEA}">
      <dgm:prSet/>
      <dgm:spPr/>
      <dgm:t>
        <a:bodyPr/>
        <a:lstStyle/>
        <a:p>
          <a:endParaRPr lang="en-US"/>
        </a:p>
      </dgm:t>
    </dgm:pt>
    <dgm:pt modelId="{76D92062-8174-40C5-8427-733528F7DF4C}">
      <dgm:prSet/>
      <dgm:spPr/>
      <dgm:t>
        <a:bodyPr/>
        <a:lstStyle/>
        <a:p>
          <a:pPr rtl="0"/>
          <a:r>
            <a:rPr lang="en-US" b="0" i="0" smtClean="0"/>
            <a:t>Thư viện chuẩn có các hàm I/O, dùng để quản lý việc nhập, xuất, các thao tác trên ký tự và chuỗi.</a:t>
          </a:r>
          <a:endParaRPr lang="en-US"/>
        </a:p>
      </dgm:t>
    </dgm:pt>
    <dgm:pt modelId="{B27C9AEF-194A-423E-9481-019D5C505E86}" type="parTrans" cxnId="{9E9D20B0-E817-43FF-BD68-9DBAF65E644B}">
      <dgm:prSet/>
      <dgm:spPr/>
      <dgm:t>
        <a:bodyPr/>
        <a:lstStyle/>
        <a:p>
          <a:endParaRPr lang="en-US"/>
        </a:p>
      </dgm:t>
    </dgm:pt>
    <dgm:pt modelId="{9B34266F-9C2E-43A3-B37F-A670DA020569}" type="sibTrans" cxnId="{9E9D20B0-E817-43FF-BD68-9DBAF65E644B}">
      <dgm:prSet/>
      <dgm:spPr/>
      <dgm:t>
        <a:bodyPr/>
        <a:lstStyle/>
        <a:p>
          <a:endParaRPr lang="en-US"/>
        </a:p>
      </dgm:t>
    </dgm:pt>
    <dgm:pt modelId="{33266F72-7F41-4377-92B2-DC215EAD2C22}">
      <dgm:prSet/>
      <dgm:spPr/>
      <dgm:t>
        <a:bodyPr/>
        <a:lstStyle/>
        <a:p>
          <a:pPr rtl="0"/>
          <a:r>
            <a:rPr lang="en-US" b="0" i="0" smtClean="0"/>
            <a:t>Thiết bị nhập chuẩn thường là bàn phím.</a:t>
          </a:r>
          <a:endParaRPr lang="en-US"/>
        </a:p>
      </dgm:t>
    </dgm:pt>
    <dgm:pt modelId="{86165C18-CC3C-4BEA-83F7-6243A0266E8A}" type="parTrans" cxnId="{95EEA434-A240-4090-93C5-DA346104468D}">
      <dgm:prSet/>
      <dgm:spPr/>
      <dgm:t>
        <a:bodyPr/>
        <a:lstStyle/>
        <a:p>
          <a:endParaRPr lang="en-US"/>
        </a:p>
      </dgm:t>
    </dgm:pt>
    <dgm:pt modelId="{40B60928-2551-4202-BE11-2934373F0C1B}" type="sibTrans" cxnId="{95EEA434-A240-4090-93C5-DA346104468D}">
      <dgm:prSet/>
      <dgm:spPr/>
      <dgm:t>
        <a:bodyPr/>
        <a:lstStyle/>
        <a:p>
          <a:endParaRPr lang="en-US"/>
        </a:p>
      </dgm:t>
    </dgm:pt>
    <dgm:pt modelId="{28C04CD7-8B9F-4009-A76C-5EA74D725D66}">
      <dgm:prSet/>
      <dgm:spPr/>
      <dgm:t>
        <a:bodyPr/>
        <a:lstStyle/>
        <a:p>
          <a:pPr rtl="0"/>
          <a:r>
            <a:rPr lang="en-US" b="0" i="0" smtClean="0"/>
            <a:t>Thiết bị xuất chuẩn thường là màn hình (console).</a:t>
          </a:r>
          <a:endParaRPr lang="en-US"/>
        </a:p>
      </dgm:t>
    </dgm:pt>
    <dgm:pt modelId="{E084EA75-1C01-406F-A478-BADFC1A7BDDE}" type="parTrans" cxnId="{2F26E6BC-B308-46DF-B750-BE54DFD69D7B}">
      <dgm:prSet/>
      <dgm:spPr/>
      <dgm:t>
        <a:bodyPr/>
        <a:lstStyle/>
        <a:p>
          <a:endParaRPr lang="en-US"/>
        </a:p>
      </dgm:t>
    </dgm:pt>
    <dgm:pt modelId="{AF3C3613-3ECB-476B-BBD5-61B8AB5E0080}" type="sibTrans" cxnId="{2F26E6BC-B308-46DF-B750-BE54DFD69D7B}">
      <dgm:prSet/>
      <dgm:spPr/>
      <dgm:t>
        <a:bodyPr/>
        <a:lstStyle/>
        <a:p>
          <a:endParaRPr lang="en-US"/>
        </a:p>
      </dgm:t>
    </dgm:pt>
    <dgm:pt modelId="{EDD8F6B2-B8FB-4E02-B0FF-283DDDD192FC}">
      <dgm:prSet/>
      <dgm:spPr/>
      <dgm:t>
        <a:bodyPr/>
        <a:lstStyle/>
        <a:p>
          <a:pPr rtl="0"/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</a:t>
          </a:r>
          <a:r>
            <a:rPr lang="en-US" b="0" i="0" dirty="0" err="1" smtClean="0"/>
            <a:t>xuất</a:t>
          </a:r>
          <a:r>
            <a:rPr lang="en-US" b="0" i="0" dirty="0" smtClean="0"/>
            <a:t> </a:t>
          </a:r>
          <a:r>
            <a:rPr lang="en-US" b="0" i="0" dirty="0" err="1" smtClean="0"/>
            <a:t>có</a:t>
          </a:r>
          <a:r>
            <a:rPr lang="en-US" b="0" i="0" dirty="0" smtClean="0"/>
            <a:t> </a:t>
          </a:r>
          <a:r>
            <a:rPr lang="en-US" b="0" i="0" dirty="0" err="1" smtClean="0"/>
            <a:t>thể</a:t>
          </a:r>
          <a:r>
            <a:rPr lang="en-US" b="0" i="0" dirty="0" smtClean="0"/>
            <a:t>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xử</a:t>
          </a:r>
          <a:r>
            <a:rPr lang="en-US" b="0" i="0" dirty="0" smtClean="0"/>
            <a:t> </a:t>
          </a:r>
          <a:r>
            <a:rPr lang="en-US" b="0" i="0" dirty="0" err="1" smtClean="0"/>
            <a:t>lý</a:t>
          </a:r>
          <a:r>
            <a:rPr lang="en-US" b="0" i="0" dirty="0" smtClean="0"/>
            <a:t> qua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tập</a:t>
          </a:r>
          <a:r>
            <a:rPr lang="en-US" b="0" i="0" dirty="0" smtClean="0"/>
            <a:t> tin </a:t>
          </a:r>
          <a:r>
            <a:rPr lang="en-US" b="0" i="0" dirty="0" err="1" smtClean="0"/>
            <a:t>thay</a:t>
          </a:r>
          <a:r>
            <a:rPr lang="en-US" b="0" i="0" dirty="0" smtClean="0"/>
            <a:t> </a:t>
          </a:r>
          <a:r>
            <a:rPr lang="en-US" b="0" i="0" dirty="0" err="1" smtClean="0"/>
            <a:t>vì</a:t>
          </a:r>
          <a:r>
            <a:rPr lang="en-US" b="0" i="0" dirty="0" smtClean="0"/>
            <a:t> </a:t>
          </a:r>
          <a:r>
            <a:rPr lang="en-US" b="0" i="0" dirty="0" err="1" smtClean="0"/>
            <a:t>từ</a:t>
          </a:r>
          <a:r>
            <a:rPr lang="en-US" b="0" i="0" dirty="0" smtClean="0"/>
            <a:t> </a:t>
          </a:r>
          <a:r>
            <a:rPr lang="en-US" b="0" i="0" dirty="0" err="1" smtClean="0"/>
            <a:t>các</a:t>
          </a:r>
          <a:r>
            <a:rPr lang="en-US" b="0" i="0" dirty="0" smtClean="0"/>
            <a:t> </a:t>
          </a:r>
          <a:r>
            <a:rPr lang="en-US" b="0" i="0" dirty="0" err="1" smtClean="0"/>
            <a:t>thiết</a:t>
          </a:r>
          <a:r>
            <a:rPr lang="en-US" b="0" i="0" dirty="0" smtClean="0"/>
            <a:t> </a:t>
          </a:r>
          <a:r>
            <a:rPr lang="en-US" b="0" i="0" dirty="0" err="1" smtClean="0"/>
            <a:t>bị</a:t>
          </a:r>
          <a:r>
            <a:rPr lang="en-US" b="0" i="0" dirty="0" smtClean="0"/>
            <a:t> </a:t>
          </a:r>
          <a:r>
            <a:rPr lang="en-US" b="0" i="0" dirty="0" err="1" smtClean="0"/>
            <a:t>chuẩn</a:t>
          </a:r>
          <a:r>
            <a:rPr lang="en-US" b="0" i="0" dirty="0" smtClean="0"/>
            <a:t>.</a:t>
          </a:r>
          <a:endParaRPr lang="en-US" dirty="0"/>
        </a:p>
      </dgm:t>
    </dgm:pt>
    <dgm:pt modelId="{56DB919D-CB31-47D1-8998-7394E7856163}" type="parTrans" cxnId="{67E19ABD-0F66-4A9D-8BE1-608EB8A62862}">
      <dgm:prSet/>
      <dgm:spPr/>
      <dgm:t>
        <a:bodyPr/>
        <a:lstStyle/>
        <a:p>
          <a:endParaRPr lang="en-US"/>
        </a:p>
      </dgm:t>
    </dgm:pt>
    <dgm:pt modelId="{FFF9989B-5F77-4ECB-B1C2-8156AA01EBB1}" type="sibTrans" cxnId="{67E19ABD-0F66-4A9D-8BE1-608EB8A62862}">
      <dgm:prSet/>
      <dgm:spPr/>
      <dgm:t>
        <a:bodyPr/>
        <a:lstStyle/>
        <a:p>
          <a:endParaRPr lang="en-US"/>
        </a:p>
      </dgm:t>
    </dgm:pt>
    <dgm:pt modelId="{98775AF7-CD11-44DB-AFC9-11C10D5F5B78}" type="pres">
      <dgm:prSet presAssocID="{5EF54ADD-AD38-4AEC-AA7A-9D9558A68CD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7E938C-2659-4F2D-98EC-64C6CA072F97}" type="pres">
      <dgm:prSet presAssocID="{7514D8C7-E109-40DF-B81E-0694541E8333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F4118E-6A87-4C71-A65A-F640718E530A}" type="pres">
      <dgm:prSet presAssocID="{4CC88D8E-92DD-481F-A2AB-A13BC59E2211}" presName="spacer" presStyleCnt="0"/>
      <dgm:spPr/>
    </dgm:pt>
    <dgm:pt modelId="{6141EE44-47C5-4C22-AC48-2CEBCACA6820}" type="pres">
      <dgm:prSet presAssocID="{76D92062-8174-40C5-8427-733528F7DF4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3C952C-0506-42D1-9CA6-2EDF5041F72E}" type="pres">
      <dgm:prSet presAssocID="{9B34266F-9C2E-43A3-B37F-A670DA020569}" presName="spacer" presStyleCnt="0"/>
      <dgm:spPr/>
    </dgm:pt>
    <dgm:pt modelId="{AD46E11E-C286-4CF6-AB85-D48F9030C710}" type="pres">
      <dgm:prSet presAssocID="{33266F72-7F41-4377-92B2-DC215EAD2C2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77BB39-5B0A-459F-970F-063B8AC68A93}" type="pres">
      <dgm:prSet presAssocID="{40B60928-2551-4202-BE11-2934373F0C1B}" presName="spacer" presStyleCnt="0"/>
      <dgm:spPr/>
    </dgm:pt>
    <dgm:pt modelId="{0E4EC913-5923-40E8-AEC9-D8EE987BA782}" type="pres">
      <dgm:prSet presAssocID="{28C04CD7-8B9F-4009-A76C-5EA74D725D66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B3C409-2EE6-4270-891B-695C5EFCBA0F}" type="pres">
      <dgm:prSet presAssocID="{AF3C3613-3ECB-476B-BBD5-61B8AB5E0080}" presName="spacer" presStyleCnt="0"/>
      <dgm:spPr/>
    </dgm:pt>
    <dgm:pt modelId="{4DE37971-A032-47C9-8BB0-8DD0542AF277}" type="pres">
      <dgm:prSet presAssocID="{EDD8F6B2-B8FB-4E02-B0FF-283DDDD192FC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EEA434-A240-4090-93C5-DA346104468D}" srcId="{5EF54ADD-AD38-4AEC-AA7A-9D9558A68CDA}" destId="{33266F72-7F41-4377-92B2-DC215EAD2C22}" srcOrd="2" destOrd="0" parTransId="{86165C18-CC3C-4BEA-83F7-6243A0266E8A}" sibTransId="{40B60928-2551-4202-BE11-2934373F0C1B}"/>
    <dgm:cxn modelId="{56A1E675-EA52-45E9-988B-439FC82B4100}" type="presOf" srcId="{28C04CD7-8B9F-4009-A76C-5EA74D725D66}" destId="{0E4EC913-5923-40E8-AEC9-D8EE987BA782}" srcOrd="0" destOrd="0" presId="urn:microsoft.com/office/officeart/2005/8/layout/vList2"/>
    <dgm:cxn modelId="{67E19ABD-0F66-4A9D-8BE1-608EB8A62862}" srcId="{5EF54ADD-AD38-4AEC-AA7A-9D9558A68CDA}" destId="{EDD8F6B2-B8FB-4E02-B0FF-283DDDD192FC}" srcOrd="4" destOrd="0" parTransId="{56DB919D-CB31-47D1-8998-7394E7856163}" sibTransId="{FFF9989B-5F77-4ECB-B1C2-8156AA01EBB1}"/>
    <dgm:cxn modelId="{B8623198-236B-46BB-B98E-794580747E3A}" type="presOf" srcId="{76D92062-8174-40C5-8427-733528F7DF4C}" destId="{6141EE44-47C5-4C22-AC48-2CEBCACA6820}" srcOrd="0" destOrd="0" presId="urn:microsoft.com/office/officeart/2005/8/layout/vList2"/>
    <dgm:cxn modelId="{493C6F8F-39A3-4DA0-B83E-6E9082771F7C}" type="presOf" srcId="{7514D8C7-E109-40DF-B81E-0694541E8333}" destId="{E07E938C-2659-4F2D-98EC-64C6CA072F97}" srcOrd="0" destOrd="0" presId="urn:microsoft.com/office/officeart/2005/8/layout/vList2"/>
    <dgm:cxn modelId="{42A0994E-E2DD-4D38-85CF-FE04D019C5CB}" type="presOf" srcId="{5EF54ADD-AD38-4AEC-AA7A-9D9558A68CDA}" destId="{98775AF7-CD11-44DB-AFC9-11C10D5F5B78}" srcOrd="0" destOrd="0" presId="urn:microsoft.com/office/officeart/2005/8/layout/vList2"/>
    <dgm:cxn modelId="{2F26E6BC-B308-46DF-B750-BE54DFD69D7B}" srcId="{5EF54ADD-AD38-4AEC-AA7A-9D9558A68CDA}" destId="{28C04CD7-8B9F-4009-A76C-5EA74D725D66}" srcOrd="3" destOrd="0" parTransId="{E084EA75-1C01-406F-A478-BADFC1A7BDDE}" sibTransId="{AF3C3613-3ECB-476B-BBD5-61B8AB5E0080}"/>
    <dgm:cxn modelId="{29CC69DC-CB6D-460D-9F60-DB0C7F50DDEA}" srcId="{5EF54ADD-AD38-4AEC-AA7A-9D9558A68CDA}" destId="{7514D8C7-E109-40DF-B81E-0694541E8333}" srcOrd="0" destOrd="0" parTransId="{B7F10AC9-B93B-4AFB-96FE-DCFD11114316}" sibTransId="{4CC88D8E-92DD-481F-A2AB-A13BC59E2211}"/>
    <dgm:cxn modelId="{7E12B44A-25F6-451B-9B40-894C7C34A8BA}" type="presOf" srcId="{33266F72-7F41-4377-92B2-DC215EAD2C22}" destId="{AD46E11E-C286-4CF6-AB85-D48F9030C710}" srcOrd="0" destOrd="0" presId="urn:microsoft.com/office/officeart/2005/8/layout/vList2"/>
    <dgm:cxn modelId="{9E9D20B0-E817-43FF-BD68-9DBAF65E644B}" srcId="{5EF54ADD-AD38-4AEC-AA7A-9D9558A68CDA}" destId="{76D92062-8174-40C5-8427-733528F7DF4C}" srcOrd="1" destOrd="0" parTransId="{B27C9AEF-194A-423E-9481-019D5C505E86}" sibTransId="{9B34266F-9C2E-43A3-B37F-A670DA020569}"/>
    <dgm:cxn modelId="{A7043F42-B229-4D6C-9218-C490FC9DBECD}" type="presOf" srcId="{EDD8F6B2-B8FB-4E02-B0FF-283DDDD192FC}" destId="{4DE37971-A032-47C9-8BB0-8DD0542AF277}" srcOrd="0" destOrd="0" presId="urn:microsoft.com/office/officeart/2005/8/layout/vList2"/>
    <dgm:cxn modelId="{20D58773-B9ED-4067-B5AB-39DD2F02445D}" type="presParOf" srcId="{98775AF7-CD11-44DB-AFC9-11C10D5F5B78}" destId="{E07E938C-2659-4F2D-98EC-64C6CA072F97}" srcOrd="0" destOrd="0" presId="urn:microsoft.com/office/officeart/2005/8/layout/vList2"/>
    <dgm:cxn modelId="{97B1A0D3-AE15-4A3C-A539-B8E86454D73F}" type="presParOf" srcId="{98775AF7-CD11-44DB-AFC9-11C10D5F5B78}" destId="{EFF4118E-6A87-4C71-A65A-F640718E530A}" srcOrd="1" destOrd="0" presId="urn:microsoft.com/office/officeart/2005/8/layout/vList2"/>
    <dgm:cxn modelId="{93991FE8-CF8D-49B4-A226-D9CC838FC270}" type="presParOf" srcId="{98775AF7-CD11-44DB-AFC9-11C10D5F5B78}" destId="{6141EE44-47C5-4C22-AC48-2CEBCACA6820}" srcOrd="2" destOrd="0" presId="urn:microsoft.com/office/officeart/2005/8/layout/vList2"/>
    <dgm:cxn modelId="{3D379E00-9C32-417E-A321-D08CCF25AEF9}" type="presParOf" srcId="{98775AF7-CD11-44DB-AFC9-11C10D5F5B78}" destId="{4E3C952C-0506-42D1-9CA6-2EDF5041F72E}" srcOrd="3" destOrd="0" presId="urn:microsoft.com/office/officeart/2005/8/layout/vList2"/>
    <dgm:cxn modelId="{321E70A2-5752-4DF9-990E-82B97F3FCF35}" type="presParOf" srcId="{98775AF7-CD11-44DB-AFC9-11C10D5F5B78}" destId="{AD46E11E-C286-4CF6-AB85-D48F9030C710}" srcOrd="4" destOrd="0" presId="urn:microsoft.com/office/officeart/2005/8/layout/vList2"/>
    <dgm:cxn modelId="{547D3CDC-89D9-42BD-8D96-E2DD5A342D63}" type="presParOf" srcId="{98775AF7-CD11-44DB-AFC9-11C10D5F5B78}" destId="{6477BB39-5B0A-459F-970F-063B8AC68A93}" srcOrd="5" destOrd="0" presId="urn:microsoft.com/office/officeart/2005/8/layout/vList2"/>
    <dgm:cxn modelId="{2491B682-4B54-4F8A-A59F-904523F02C68}" type="presParOf" srcId="{98775AF7-CD11-44DB-AFC9-11C10D5F5B78}" destId="{0E4EC913-5923-40E8-AEC9-D8EE987BA782}" srcOrd="6" destOrd="0" presId="urn:microsoft.com/office/officeart/2005/8/layout/vList2"/>
    <dgm:cxn modelId="{893A8EF0-2F17-450E-9F50-4EC644CE8EFC}" type="presParOf" srcId="{98775AF7-CD11-44DB-AFC9-11C10D5F5B78}" destId="{CFB3C409-2EE6-4270-891B-695C5EFCBA0F}" srcOrd="7" destOrd="0" presId="urn:microsoft.com/office/officeart/2005/8/layout/vList2"/>
    <dgm:cxn modelId="{06459689-28FA-4EE8-BF51-4A033199DB9E}" type="presParOf" srcId="{98775AF7-CD11-44DB-AFC9-11C10D5F5B78}" destId="{4DE37971-A032-47C9-8BB0-8DD0542AF27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F768AE-87D1-479E-BF9C-2DAFC75235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A4EAC1D-B3A3-4462-A73F-93CF6F904DA5}">
      <dgm:prSet custT="1"/>
      <dgm:spPr/>
      <dgm:t>
        <a:bodyPr/>
        <a:lstStyle/>
        <a:p>
          <a:pPr rtl="0"/>
          <a:r>
            <a:rPr lang="en-US" sz="1800" b="0" i="0" smtClean="0"/>
            <a:t>#include &lt;stdio.h&gt;</a:t>
          </a:r>
          <a:endParaRPr lang="en-US" sz="1800"/>
        </a:p>
      </dgm:t>
    </dgm:pt>
    <dgm:pt modelId="{62D37328-52D9-4C87-A269-A8B3BFBAD84D}" type="parTrans" cxnId="{6D4F0E69-9F70-4981-BF20-D6352A9ADB77}">
      <dgm:prSet/>
      <dgm:spPr/>
      <dgm:t>
        <a:bodyPr/>
        <a:lstStyle/>
        <a:p>
          <a:endParaRPr lang="en-US"/>
        </a:p>
      </dgm:t>
    </dgm:pt>
    <dgm:pt modelId="{D2419D43-0148-453F-AA9D-2AC3A069ED22}" type="sibTrans" cxnId="{6D4F0E69-9F70-4981-BF20-D6352A9ADB77}">
      <dgm:prSet/>
      <dgm:spPr/>
      <dgm:t>
        <a:bodyPr/>
        <a:lstStyle/>
        <a:p>
          <a:endParaRPr lang="en-US"/>
        </a:p>
      </dgm:t>
    </dgm:pt>
    <dgm:pt modelId="{D4477595-4FE4-4B68-870A-522F2AC3776A}">
      <dgm:prSet custT="1"/>
      <dgm:spPr/>
      <dgm:t>
        <a:bodyPr/>
        <a:lstStyle/>
        <a:p>
          <a:pPr rtl="0"/>
          <a:r>
            <a:rPr lang="en-US" sz="1800" b="0" i="0" smtClean="0"/>
            <a:t>Đây là câu lệnh tiền xử lý</a:t>
          </a:r>
          <a:endParaRPr lang="en-US" sz="1800"/>
        </a:p>
      </dgm:t>
    </dgm:pt>
    <dgm:pt modelId="{65A653B1-A434-4BF4-BADB-1B33FE3F5988}" type="parTrans" cxnId="{87012205-4CCB-4DB1-A1E5-DAB7AB6FD1D7}">
      <dgm:prSet/>
      <dgm:spPr/>
      <dgm:t>
        <a:bodyPr/>
        <a:lstStyle/>
        <a:p>
          <a:endParaRPr lang="en-US"/>
        </a:p>
      </dgm:t>
    </dgm:pt>
    <dgm:pt modelId="{5612389E-E20E-4B73-975E-99B3AAA5E051}" type="sibTrans" cxnId="{87012205-4CCB-4DB1-A1E5-DAB7AB6FD1D7}">
      <dgm:prSet/>
      <dgm:spPr/>
      <dgm:t>
        <a:bodyPr/>
        <a:lstStyle/>
        <a:p>
          <a:endParaRPr lang="en-US"/>
        </a:p>
      </dgm:t>
    </dgm:pt>
    <dgm:pt modelId="{450524AD-01F1-49A2-B0DC-6D33B3D8731D}">
      <dgm:prSet custT="1"/>
      <dgm:spPr/>
      <dgm:t>
        <a:bodyPr/>
        <a:lstStyle/>
        <a:p>
          <a:pPr rtl="0"/>
          <a:r>
            <a:rPr lang="en-US" sz="1800" b="0" i="0" smtClean="0"/>
            <a:t>stdio.h là tập tin header (header file)</a:t>
          </a:r>
          <a:endParaRPr lang="en-US" sz="1800"/>
        </a:p>
      </dgm:t>
    </dgm:pt>
    <dgm:pt modelId="{70D3B6BD-1FA7-4266-A9A3-3FE4EE500E72}" type="parTrans" cxnId="{7C113E16-6651-4F52-B149-C83D5D7AE494}">
      <dgm:prSet/>
      <dgm:spPr/>
      <dgm:t>
        <a:bodyPr/>
        <a:lstStyle/>
        <a:p>
          <a:endParaRPr lang="en-US"/>
        </a:p>
      </dgm:t>
    </dgm:pt>
    <dgm:pt modelId="{26ABD586-2D53-449F-A077-B0A80FFBBEC9}" type="sibTrans" cxnId="{7C113E16-6651-4F52-B149-C83D5D7AE494}">
      <dgm:prSet/>
      <dgm:spPr/>
      <dgm:t>
        <a:bodyPr/>
        <a:lstStyle/>
        <a:p>
          <a:endParaRPr lang="en-US"/>
        </a:p>
      </dgm:t>
    </dgm:pt>
    <dgm:pt modelId="{22A85649-BBC6-4B2C-9EC4-47869435AB8F}">
      <dgm:prSet custT="1"/>
      <dgm:spPr/>
      <dgm:t>
        <a:bodyPr/>
        <a:lstStyle/>
        <a:p>
          <a:pPr rtl="0"/>
          <a:r>
            <a:rPr lang="en-US" sz="1800" b="0" i="0" dirty="0" err="1" smtClean="0"/>
            <a:t>Chứa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các</a:t>
          </a:r>
          <a:r>
            <a:rPr lang="en-US" sz="1800" b="0" i="0" dirty="0" smtClean="0"/>
            <a:t> macro </a:t>
          </a:r>
          <a:r>
            <a:rPr lang="en-US" sz="1800" b="0" i="0" dirty="0" err="1" smtClean="0"/>
            <a:t>sử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dụng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cho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nhiều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hàm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nhập</a:t>
          </a:r>
          <a:r>
            <a:rPr lang="en-US" sz="1800" b="0" i="0" dirty="0" smtClean="0"/>
            <a:t>/</a:t>
          </a:r>
          <a:r>
            <a:rPr lang="en-US" sz="1800" b="0" i="0" dirty="0" err="1" smtClean="0"/>
            <a:t>xuất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trong</a:t>
          </a:r>
          <a:r>
            <a:rPr lang="en-US" sz="1800" b="0" i="0" dirty="0" smtClean="0"/>
            <a:t> C</a:t>
          </a:r>
          <a:endParaRPr lang="en-US" sz="1800" dirty="0"/>
        </a:p>
      </dgm:t>
    </dgm:pt>
    <dgm:pt modelId="{54B6210E-FF2B-4CFE-BB37-D95054733462}" type="parTrans" cxnId="{64073B15-D6C5-4143-980F-97E01524E438}">
      <dgm:prSet/>
      <dgm:spPr/>
      <dgm:t>
        <a:bodyPr/>
        <a:lstStyle/>
        <a:p>
          <a:endParaRPr lang="en-US"/>
        </a:p>
      </dgm:t>
    </dgm:pt>
    <dgm:pt modelId="{E654018B-C3CA-423E-8B5E-DDF85C46290A}" type="sibTrans" cxnId="{64073B15-D6C5-4143-980F-97E01524E438}">
      <dgm:prSet/>
      <dgm:spPr/>
      <dgm:t>
        <a:bodyPr/>
        <a:lstStyle/>
        <a:p>
          <a:endParaRPr lang="en-US"/>
        </a:p>
      </dgm:t>
    </dgm:pt>
    <dgm:pt modelId="{E74A1D8B-DDE2-4099-8F8D-2EE570EA8E7D}">
      <dgm:prSet custT="1"/>
      <dgm:spPr/>
      <dgm:t>
        <a:bodyPr/>
        <a:lstStyle/>
        <a:p>
          <a:pPr rtl="0"/>
          <a:r>
            <a:rPr lang="en-US" sz="1800" b="0" i="0" dirty="0" smtClean="0"/>
            <a:t>Các macro </a:t>
          </a:r>
          <a:r>
            <a:rPr lang="en-US" sz="1800" b="0" i="0" dirty="0" err="1" smtClean="0"/>
            <a:t>trong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stdio.h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giúp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các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hàm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printf</a:t>
          </a:r>
          <a:r>
            <a:rPr lang="en-US" sz="1800" b="0" i="0" dirty="0" smtClean="0"/>
            <a:t>(), </a:t>
          </a:r>
          <a:r>
            <a:rPr lang="en-US" sz="1800" b="0" i="0" dirty="0" err="1" smtClean="0"/>
            <a:t>scanf</a:t>
          </a:r>
          <a:r>
            <a:rPr lang="en-US" sz="1800" b="0" i="0" dirty="0" smtClean="0"/>
            <a:t>(), putchar(), getchar() </a:t>
          </a:r>
          <a:r>
            <a:rPr lang="en-US" sz="1800" b="0" i="0" dirty="0" err="1" smtClean="0"/>
            <a:t>thực</a:t>
          </a:r>
          <a:r>
            <a:rPr lang="en-US" sz="1800" b="0" i="0" dirty="0" smtClean="0"/>
            <a:t> </a:t>
          </a:r>
          <a:r>
            <a:rPr lang="en-US" sz="1800" b="0" i="0" dirty="0" err="1" smtClean="0"/>
            <a:t>thi</a:t>
          </a:r>
          <a:endParaRPr lang="en-US" sz="1800" dirty="0"/>
        </a:p>
      </dgm:t>
    </dgm:pt>
    <dgm:pt modelId="{CD3C4C2C-5D3E-4FFB-B6E6-053037D0361F}" type="parTrans" cxnId="{7D2A12C2-A9AF-4356-A202-A5CCED881916}">
      <dgm:prSet/>
      <dgm:spPr/>
      <dgm:t>
        <a:bodyPr/>
        <a:lstStyle/>
        <a:p>
          <a:endParaRPr lang="en-US"/>
        </a:p>
      </dgm:t>
    </dgm:pt>
    <dgm:pt modelId="{240CF366-A9E8-4396-BE52-A8603CC25F6E}" type="sibTrans" cxnId="{7D2A12C2-A9AF-4356-A202-A5CCED881916}">
      <dgm:prSet/>
      <dgm:spPr/>
      <dgm:t>
        <a:bodyPr/>
        <a:lstStyle/>
        <a:p>
          <a:endParaRPr lang="en-US"/>
        </a:p>
      </dgm:t>
    </dgm:pt>
    <dgm:pt modelId="{74BAF0FB-95D9-459C-A6D3-83C3FA73658A}" type="pres">
      <dgm:prSet presAssocID="{F1F768AE-87D1-479E-BF9C-2DAFC752354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FC1BA-E357-4EBD-B90A-4F9B755D8AA1}" type="pres">
      <dgm:prSet presAssocID="{8A4EAC1D-B3A3-4462-A73F-93CF6F904DA5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5A59DC-539E-40B6-81B6-F2FE6AEEEEA5}" type="pres">
      <dgm:prSet presAssocID="{D2419D43-0148-453F-AA9D-2AC3A069ED22}" presName="spacer" presStyleCnt="0"/>
      <dgm:spPr/>
    </dgm:pt>
    <dgm:pt modelId="{DDFFFFF4-1F33-4EAA-A0A4-1E037EB0D917}" type="pres">
      <dgm:prSet presAssocID="{D4477595-4FE4-4B68-870A-522F2AC3776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4C58E7-99C8-407E-9A7D-8B567E97CC3D}" type="pres">
      <dgm:prSet presAssocID="{5612389E-E20E-4B73-975E-99B3AAA5E051}" presName="spacer" presStyleCnt="0"/>
      <dgm:spPr/>
    </dgm:pt>
    <dgm:pt modelId="{206B7160-3311-4D48-BFA5-99B0363C87A2}" type="pres">
      <dgm:prSet presAssocID="{450524AD-01F1-49A2-B0DC-6D33B3D8731D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ED6321-E633-402A-AF79-AE59C4EF1D3A}" type="pres">
      <dgm:prSet presAssocID="{26ABD586-2D53-449F-A077-B0A80FFBBEC9}" presName="spacer" presStyleCnt="0"/>
      <dgm:spPr/>
    </dgm:pt>
    <dgm:pt modelId="{ADDD11C2-2370-4FD9-80A3-AC01F03A10E5}" type="pres">
      <dgm:prSet presAssocID="{22A85649-BBC6-4B2C-9EC4-47869435AB8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FBE22A-31C3-48CE-B8A7-6B400AD10466}" type="pres">
      <dgm:prSet presAssocID="{E654018B-C3CA-423E-8B5E-DDF85C46290A}" presName="spacer" presStyleCnt="0"/>
      <dgm:spPr/>
    </dgm:pt>
    <dgm:pt modelId="{D3B8DF01-77C5-433A-AF28-A9A51B50B78D}" type="pres">
      <dgm:prSet presAssocID="{E74A1D8B-DDE2-4099-8F8D-2EE570EA8E7D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13E16-6651-4F52-B149-C83D5D7AE494}" srcId="{F1F768AE-87D1-479E-BF9C-2DAFC752354D}" destId="{450524AD-01F1-49A2-B0DC-6D33B3D8731D}" srcOrd="2" destOrd="0" parTransId="{70D3B6BD-1FA7-4266-A9A3-3FE4EE500E72}" sibTransId="{26ABD586-2D53-449F-A077-B0A80FFBBEC9}"/>
    <dgm:cxn modelId="{12DACDA5-ECC2-4E22-9079-C23C7915BFE8}" type="presOf" srcId="{E74A1D8B-DDE2-4099-8F8D-2EE570EA8E7D}" destId="{D3B8DF01-77C5-433A-AF28-A9A51B50B78D}" srcOrd="0" destOrd="0" presId="urn:microsoft.com/office/officeart/2005/8/layout/vList2"/>
    <dgm:cxn modelId="{7D2A12C2-A9AF-4356-A202-A5CCED881916}" srcId="{F1F768AE-87D1-479E-BF9C-2DAFC752354D}" destId="{E74A1D8B-DDE2-4099-8F8D-2EE570EA8E7D}" srcOrd="4" destOrd="0" parTransId="{CD3C4C2C-5D3E-4FFB-B6E6-053037D0361F}" sibTransId="{240CF366-A9E8-4396-BE52-A8603CC25F6E}"/>
    <dgm:cxn modelId="{501AC7DA-307E-49B0-B8EC-7CF53E7EFA2E}" type="presOf" srcId="{8A4EAC1D-B3A3-4462-A73F-93CF6F904DA5}" destId="{DDEFC1BA-E357-4EBD-B90A-4F9B755D8AA1}" srcOrd="0" destOrd="0" presId="urn:microsoft.com/office/officeart/2005/8/layout/vList2"/>
    <dgm:cxn modelId="{87012205-4CCB-4DB1-A1E5-DAB7AB6FD1D7}" srcId="{F1F768AE-87D1-479E-BF9C-2DAFC752354D}" destId="{D4477595-4FE4-4B68-870A-522F2AC3776A}" srcOrd="1" destOrd="0" parTransId="{65A653B1-A434-4BF4-BADB-1B33FE3F5988}" sibTransId="{5612389E-E20E-4B73-975E-99B3AAA5E051}"/>
    <dgm:cxn modelId="{133309D0-0CCA-484F-B5DB-25C2DA1B8692}" type="presOf" srcId="{450524AD-01F1-49A2-B0DC-6D33B3D8731D}" destId="{206B7160-3311-4D48-BFA5-99B0363C87A2}" srcOrd="0" destOrd="0" presId="urn:microsoft.com/office/officeart/2005/8/layout/vList2"/>
    <dgm:cxn modelId="{2CE19651-4539-4806-AA62-91F06D2326C6}" type="presOf" srcId="{22A85649-BBC6-4B2C-9EC4-47869435AB8F}" destId="{ADDD11C2-2370-4FD9-80A3-AC01F03A10E5}" srcOrd="0" destOrd="0" presId="urn:microsoft.com/office/officeart/2005/8/layout/vList2"/>
    <dgm:cxn modelId="{64073B15-D6C5-4143-980F-97E01524E438}" srcId="{F1F768AE-87D1-479E-BF9C-2DAFC752354D}" destId="{22A85649-BBC6-4B2C-9EC4-47869435AB8F}" srcOrd="3" destOrd="0" parTransId="{54B6210E-FF2B-4CFE-BB37-D95054733462}" sibTransId="{E654018B-C3CA-423E-8B5E-DDF85C46290A}"/>
    <dgm:cxn modelId="{6D4F0E69-9F70-4981-BF20-D6352A9ADB77}" srcId="{F1F768AE-87D1-479E-BF9C-2DAFC752354D}" destId="{8A4EAC1D-B3A3-4462-A73F-93CF6F904DA5}" srcOrd="0" destOrd="0" parTransId="{62D37328-52D9-4C87-A269-A8B3BFBAD84D}" sibTransId="{D2419D43-0148-453F-AA9D-2AC3A069ED22}"/>
    <dgm:cxn modelId="{C2E55E30-92B4-403A-A3E4-B787FA61B0C0}" type="presOf" srcId="{F1F768AE-87D1-479E-BF9C-2DAFC752354D}" destId="{74BAF0FB-95D9-459C-A6D3-83C3FA73658A}" srcOrd="0" destOrd="0" presId="urn:microsoft.com/office/officeart/2005/8/layout/vList2"/>
    <dgm:cxn modelId="{B995E431-7914-45D2-9BB0-EBCA7A7624D4}" type="presOf" srcId="{D4477595-4FE4-4B68-870A-522F2AC3776A}" destId="{DDFFFFF4-1F33-4EAA-A0A4-1E037EB0D917}" srcOrd="0" destOrd="0" presId="urn:microsoft.com/office/officeart/2005/8/layout/vList2"/>
    <dgm:cxn modelId="{10D6BC9A-DF8F-49CF-B56E-1A0188824BF7}" type="presParOf" srcId="{74BAF0FB-95D9-459C-A6D3-83C3FA73658A}" destId="{DDEFC1BA-E357-4EBD-B90A-4F9B755D8AA1}" srcOrd="0" destOrd="0" presId="urn:microsoft.com/office/officeart/2005/8/layout/vList2"/>
    <dgm:cxn modelId="{491C8490-CB77-48EF-A670-868C075429C1}" type="presParOf" srcId="{74BAF0FB-95D9-459C-A6D3-83C3FA73658A}" destId="{AB5A59DC-539E-40B6-81B6-F2FE6AEEEEA5}" srcOrd="1" destOrd="0" presId="urn:microsoft.com/office/officeart/2005/8/layout/vList2"/>
    <dgm:cxn modelId="{E6454D45-2839-4CC0-8ED4-6B44C5F3455C}" type="presParOf" srcId="{74BAF0FB-95D9-459C-A6D3-83C3FA73658A}" destId="{DDFFFFF4-1F33-4EAA-A0A4-1E037EB0D917}" srcOrd="2" destOrd="0" presId="urn:microsoft.com/office/officeart/2005/8/layout/vList2"/>
    <dgm:cxn modelId="{C309B786-3091-4520-86D6-4D64C5157AA3}" type="presParOf" srcId="{74BAF0FB-95D9-459C-A6D3-83C3FA73658A}" destId="{284C58E7-99C8-407E-9A7D-8B567E97CC3D}" srcOrd="3" destOrd="0" presId="urn:microsoft.com/office/officeart/2005/8/layout/vList2"/>
    <dgm:cxn modelId="{8F211C42-1C51-4CFE-93D6-6AEE834C00C6}" type="presParOf" srcId="{74BAF0FB-95D9-459C-A6D3-83C3FA73658A}" destId="{206B7160-3311-4D48-BFA5-99B0363C87A2}" srcOrd="4" destOrd="0" presId="urn:microsoft.com/office/officeart/2005/8/layout/vList2"/>
    <dgm:cxn modelId="{D629F98B-62C6-46FD-B476-ADAC63714E04}" type="presParOf" srcId="{74BAF0FB-95D9-459C-A6D3-83C3FA73658A}" destId="{D4ED6321-E633-402A-AF79-AE59C4EF1D3A}" srcOrd="5" destOrd="0" presId="urn:microsoft.com/office/officeart/2005/8/layout/vList2"/>
    <dgm:cxn modelId="{29ED39A7-4F46-453D-9C98-BCEF5AA1059E}" type="presParOf" srcId="{74BAF0FB-95D9-459C-A6D3-83C3FA73658A}" destId="{ADDD11C2-2370-4FD9-80A3-AC01F03A10E5}" srcOrd="6" destOrd="0" presId="urn:microsoft.com/office/officeart/2005/8/layout/vList2"/>
    <dgm:cxn modelId="{A0D40CB7-CFDC-4D24-8048-51F183C47833}" type="presParOf" srcId="{74BAF0FB-95D9-459C-A6D3-83C3FA73658A}" destId="{C7FBE22A-31C3-48CE-B8A7-6B400AD10466}" srcOrd="7" destOrd="0" presId="urn:microsoft.com/office/officeart/2005/8/layout/vList2"/>
    <dgm:cxn modelId="{7CED9BDA-EA56-48DD-B015-6144A1638D29}" type="presParOf" srcId="{74BAF0FB-95D9-459C-A6D3-83C3FA73658A}" destId="{D3B8DF01-77C5-433A-AF28-A9A51B50B78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AF7057-BF70-4C87-A1DF-E480A91CA92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4183F9-B2E7-41C8-957A-87E2E486F751}">
      <dgm:prSet/>
      <dgm:spPr/>
      <dgm:t>
        <a:bodyPr/>
        <a:lstStyle/>
        <a:p>
          <a:pPr rtl="0"/>
          <a:r>
            <a:rPr lang="en-US" b="1" i="0" smtClean="0"/>
            <a:t>printf( )</a:t>
          </a:r>
          <a:r>
            <a:rPr lang="en-US" b="0" i="0" smtClean="0"/>
            <a:t> – Dùng cho xuất có định dạng</a:t>
          </a:r>
          <a:endParaRPr lang="en-US"/>
        </a:p>
      </dgm:t>
    </dgm:pt>
    <dgm:pt modelId="{0425CD9F-BE92-4972-9A46-6E889BEFCA01}" type="parTrans" cxnId="{D03E9D01-2FE0-4FA0-AEA6-8976AE920A97}">
      <dgm:prSet/>
      <dgm:spPr/>
      <dgm:t>
        <a:bodyPr/>
        <a:lstStyle/>
        <a:p>
          <a:endParaRPr lang="en-US"/>
        </a:p>
      </dgm:t>
    </dgm:pt>
    <dgm:pt modelId="{B9F8250A-F594-475C-A15A-212445BEEF5C}" type="sibTrans" cxnId="{D03E9D01-2FE0-4FA0-AEA6-8976AE920A97}">
      <dgm:prSet/>
      <dgm:spPr/>
      <dgm:t>
        <a:bodyPr/>
        <a:lstStyle/>
        <a:p>
          <a:endParaRPr lang="en-US"/>
        </a:p>
      </dgm:t>
    </dgm:pt>
    <dgm:pt modelId="{D1724112-03F7-4145-99FB-442940152DE0}">
      <dgm:prSet/>
      <dgm:spPr/>
      <dgm:t>
        <a:bodyPr/>
        <a:lstStyle/>
        <a:p>
          <a:pPr rtl="0"/>
          <a:r>
            <a:rPr lang="en-US" b="1" i="0" dirty="0" err="1" smtClean="0"/>
            <a:t>scanf</a:t>
          </a:r>
          <a:r>
            <a:rPr lang="en-US" b="1" i="0" dirty="0" smtClean="0"/>
            <a:t>( )</a:t>
          </a:r>
          <a:r>
            <a:rPr lang="en-US" b="0" i="0" dirty="0" smtClean="0"/>
            <a:t> – </a:t>
          </a:r>
          <a:r>
            <a:rPr lang="en-US" b="0" i="0" dirty="0" err="1" smtClean="0"/>
            <a:t>Sử</a:t>
          </a:r>
          <a:r>
            <a:rPr lang="en-US" b="0" i="0" dirty="0" smtClean="0"/>
            <a:t> </a:t>
          </a:r>
          <a:r>
            <a:rPr lang="en-US" b="0" i="0" dirty="0" err="1" smtClean="0"/>
            <a:t>dụng</a:t>
          </a:r>
          <a:r>
            <a:rPr lang="en-US" b="0" i="0" dirty="0" smtClean="0"/>
            <a:t> </a:t>
          </a:r>
          <a:r>
            <a:rPr lang="en-US" b="0" i="0" dirty="0" err="1" smtClean="0"/>
            <a:t>để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có</a:t>
          </a:r>
          <a:r>
            <a:rPr lang="en-US" b="0" i="0" dirty="0" smtClean="0"/>
            <a:t> </a:t>
          </a:r>
          <a:r>
            <a:rPr lang="en-US" b="0" i="0" dirty="0" err="1" smtClean="0"/>
            <a:t>định</a:t>
          </a:r>
          <a:r>
            <a:rPr lang="en-US" b="0" i="0" dirty="0" smtClean="0"/>
            <a:t> </a:t>
          </a:r>
          <a:r>
            <a:rPr lang="en-US" b="0" i="0" dirty="0" err="1" smtClean="0"/>
            <a:t>dạng</a:t>
          </a:r>
          <a:endParaRPr lang="en-US" dirty="0"/>
        </a:p>
      </dgm:t>
    </dgm:pt>
    <dgm:pt modelId="{435FAB70-9A74-4BC5-BF66-2EF524A523A8}" type="parTrans" cxnId="{D15D3987-EB92-4BD6-BB8E-B28E96F67B58}">
      <dgm:prSet/>
      <dgm:spPr/>
      <dgm:t>
        <a:bodyPr/>
        <a:lstStyle/>
        <a:p>
          <a:endParaRPr lang="en-US"/>
        </a:p>
      </dgm:t>
    </dgm:pt>
    <dgm:pt modelId="{B41CE8A7-6273-4407-B066-FFD0EC36E772}" type="sibTrans" cxnId="{D15D3987-EB92-4BD6-BB8E-B28E96F67B58}">
      <dgm:prSet/>
      <dgm:spPr/>
      <dgm:t>
        <a:bodyPr/>
        <a:lstStyle/>
        <a:p>
          <a:endParaRPr lang="en-US"/>
        </a:p>
      </dgm:t>
    </dgm:pt>
    <dgm:pt modelId="{25536370-A78C-4F97-8A8F-A22AA003B1F7}">
      <dgm:prSet/>
      <dgm:spPr/>
      <dgm:t>
        <a:bodyPr/>
        <a:lstStyle/>
        <a:p>
          <a:pPr rtl="0"/>
          <a:r>
            <a:rPr lang="en-US" b="1" i="1" dirty="0" smtClean="0"/>
            <a:t>Các </a:t>
          </a:r>
          <a:r>
            <a:rPr lang="en-US" b="1" i="1" dirty="0" err="1" smtClean="0"/>
            <a:t>đặc</a:t>
          </a:r>
          <a:r>
            <a:rPr lang="en-US" b="1" i="1" dirty="0" smtClean="0"/>
            <a:t> </a:t>
          </a:r>
          <a:r>
            <a:rPr lang="en-US" b="1" i="1" dirty="0" err="1" smtClean="0"/>
            <a:t>tả</a:t>
          </a:r>
          <a:r>
            <a:rPr lang="en-US" b="1" i="1" dirty="0" smtClean="0"/>
            <a:t> </a:t>
          </a:r>
          <a:r>
            <a:rPr lang="en-US" b="1" i="1" dirty="0" err="1" smtClean="0"/>
            <a:t>định</a:t>
          </a:r>
          <a:r>
            <a:rPr lang="en-US" b="1" i="1" dirty="0" smtClean="0"/>
            <a:t> </a:t>
          </a:r>
          <a:r>
            <a:rPr lang="en-US" b="1" i="1" dirty="0" err="1" smtClean="0"/>
            <a:t>dạng</a:t>
          </a:r>
          <a:r>
            <a:rPr lang="en-US" b="1" i="1" dirty="0" smtClean="0"/>
            <a:t>  -</a:t>
          </a:r>
          <a:r>
            <a:rPr lang="en-US" b="1" i="0" dirty="0" smtClean="0"/>
            <a:t> </a:t>
          </a:r>
          <a:r>
            <a:rPr lang="en-US" b="0" i="0" dirty="0" smtClean="0"/>
            <a:t>qui </a:t>
          </a:r>
          <a:r>
            <a:rPr lang="en-US" b="0" i="0" dirty="0" err="1" smtClean="0"/>
            <a:t>định</a:t>
          </a:r>
          <a:r>
            <a:rPr lang="en-US" b="0" i="0" dirty="0" smtClean="0"/>
            <a:t> </a:t>
          </a:r>
          <a:r>
            <a:rPr lang="en-US" b="0" i="0" dirty="0" err="1" smtClean="0"/>
            <a:t>dạng</a:t>
          </a:r>
          <a:r>
            <a:rPr lang="en-US" b="0" i="0" dirty="0" smtClean="0"/>
            <a:t> </a:t>
          </a:r>
          <a:r>
            <a:rPr lang="en-US" b="0" i="0" dirty="0" err="1" smtClean="0"/>
            <a:t>thức</a:t>
          </a:r>
          <a:r>
            <a:rPr lang="en-US" b="0" i="0" dirty="0" smtClean="0"/>
            <a:t> </a:t>
          </a:r>
          <a:r>
            <a:rPr lang="en-US" b="0" i="0" dirty="0" err="1" smtClean="0"/>
            <a:t>mà</a:t>
          </a:r>
          <a:r>
            <a:rPr lang="en-US" b="0" i="0" dirty="0" smtClean="0"/>
            <a:t> </a:t>
          </a:r>
          <a:r>
            <a:rPr lang="en-US" b="0" i="0" dirty="0" err="1" smtClean="0"/>
            <a:t>theo</a:t>
          </a:r>
          <a:r>
            <a:rPr lang="en-US" b="0" i="0" dirty="0" smtClean="0"/>
            <a:t> </a:t>
          </a:r>
          <a:r>
            <a:rPr lang="en-US" b="0" i="0" dirty="0" err="1" smtClean="0"/>
            <a:t>đó</a:t>
          </a:r>
          <a:r>
            <a:rPr lang="en-US" b="0" i="0" dirty="0" smtClean="0"/>
            <a:t> </a:t>
          </a:r>
          <a:r>
            <a:rPr lang="en-US" b="0" i="0" dirty="0" err="1" smtClean="0"/>
            <a:t>giá</a:t>
          </a:r>
          <a:r>
            <a:rPr lang="en-US" b="0" i="0" dirty="0" smtClean="0"/>
            <a:t> </a:t>
          </a:r>
          <a:r>
            <a:rPr lang="en-US" b="0" i="0" dirty="0" err="1" smtClean="0"/>
            <a:t>trị</a:t>
          </a:r>
          <a:r>
            <a:rPr lang="en-US" b="0" i="0" dirty="0" smtClean="0"/>
            <a:t> </a:t>
          </a:r>
          <a:r>
            <a:rPr lang="en-US" b="0" i="0" dirty="0" err="1" smtClean="0"/>
            <a:t>của</a:t>
          </a:r>
          <a:r>
            <a:rPr lang="en-US" b="0" i="0" dirty="0" smtClean="0"/>
            <a:t> </a:t>
          </a:r>
          <a:r>
            <a:rPr lang="en-US" b="0" i="0" dirty="0" err="1" smtClean="0"/>
            <a:t>biến</a:t>
          </a:r>
          <a:r>
            <a:rPr lang="en-US" b="0" i="0" dirty="0" smtClean="0"/>
            <a:t> </a:t>
          </a:r>
          <a:r>
            <a:rPr lang="en-US" b="0" i="0" dirty="0" err="1" smtClean="0"/>
            <a:t>được</a:t>
          </a:r>
          <a:r>
            <a:rPr lang="en-US" b="0" i="0" dirty="0" smtClean="0"/>
            <a:t> </a:t>
          </a:r>
          <a:r>
            <a:rPr lang="en-US" b="0" i="0" dirty="0" err="1" smtClean="0"/>
            <a:t>nhập</a:t>
          </a:r>
          <a:r>
            <a:rPr lang="en-US" b="0" i="0" dirty="0" smtClean="0"/>
            <a:t> </a:t>
          </a:r>
          <a:r>
            <a:rPr lang="en-US" b="0" i="0" dirty="0" err="1" smtClean="0"/>
            <a:t>vào</a:t>
          </a:r>
          <a:r>
            <a:rPr lang="en-US" b="0" i="0" dirty="0" smtClean="0"/>
            <a:t> </a:t>
          </a:r>
          <a:r>
            <a:rPr lang="en-US" b="0" i="0" dirty="0" err="1" smtClean="0"/>
            <a:t>và</a:t>
          </a:r>
          <a:r>
            <a:rPr lang="en-US" b="0" i="0" dirty="0" smtClean="0"/>
            <a:t> in </a:t>
          </a:r>
          <a:r>
            <a:rPr lang="en-US" b="0" i="0" dirty="0" err="1" smtClean="0"/>
            <a:t>ra</a:t>
          </a:r>
          <a:endParaRPr lang="en-US" dirty="0"/>
        </a:p>
      </dgm:t>
    </dgm:pt>
    <dgm:pt modelId="{4A72562F-890E-4D79-9C7F-F0D0C36CD3E4}" type="parTrans" cxnId="{8880339D-914C-4FAB-9A1A-CE518FF0C0EC}">
      <dgm:prSet/>
      <dgm:spPr/>
      <dgm:t>
        <a:bodyPr/>
        <a:lstStyle/>
        <a:p>
          <a:endParaRPr lang="en-US"/>
        </a:p>
      </dgm:t>
    </dgm:pt>
    <dgm:pt modelId="{A1042E2D-25E0-411A-A35A-679D402876E5}" type="sibTrans" cxnId="{8880339D-914C-4FAB-9A1A-CE518FF0C0EC}">
      <dgm:prSet/>
      <dgm:spPr/>
      <dgm:t>
        <a:bodyPr/>
        <a:lstStyle/>
        <a:p>
          <a:endParaRPr lang="en-US"/>
        </a:p>
      </dgm:t>
    </dgm:pt>
    <dgm:pt modelId="{1B424B69-59D4-4CC9-8E7C-D7DF1939FCBF}" type="pres">
      <dgm:prSet presAssocID="{6CAF7057-BF70-4C87-A1DF-E480A91CA92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F374D0-A282-4DBF-A46B-7C316C9A64BC}" type="pres">
      <dgm:prSet presAssocID="{374183F9-B2E7-41C8-957A-87E2E486F751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CE8BB2-ECBB-4358-8F2E-2A8ED7FC9402}" type="pres">
      <dgm:prSet presAssocID="{B9F8250A-F594-475C-A15A-212445BEEF5C}" presName="spacer" presStyleCnt="0"/>
      <dgm:spPr/>
    </dgm:pt>
    <dgm:pt modelId="{5E52DE75-F146-4F9F-984B-91289BFFE361}" type="pres">
      <dgm:prSet presAssocID="{D1724112-03F7-4145-99FB-442940152DE0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41A3F-FA8B-43BC-B306-1A0AC7F0A605}" type="pres">
      <dgm:prSet presAssocID="{B41CE8A7-6273-4407-B066-FFD0EC36E772}" presName="spacer" presStyleCnt="0"/>
      <dgm:spPr/>
    </dgm:pt>
    <dgm:pt modelId="{5ED2C78D-4901-476B-A7D2-0CD0F378E71F}" type="pres">
      <dgm:prSet presAssocID="{25536370-A78C-4F97-8A8F-A22AA003B1F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755A7-0B22-49E3-B8EF-2F5EB90F2E8D}" type="presOf" srcId="{6CAF7057-BF70-4C87-A1DF-E480A91CA92C}" destId="{1B424B69-59D4-4CC9-8E7C-D7DF1939FCBF}" srcOrd="0" destOrd="0" presId="urn:microsoft.com/office/officeart/2005/8/layout/vList2"/>
    <dgm:cxn modelId="{D15D3987-EB92-4BD6-BB8E-B28E96F67B58}" srcId="{6CAF7057-BF70-4C87-A1DF-E480A91CA92C}" destId="{D1724112-03F7-4145-99FB-442940152DE0}" srcOrd="1" destOrd="0" parTransId="{435FAB70-9A74-4BC5-BF66-2EF524A523A8}" sibTransId="{B41CE8A7-6273-4407-B066-FFD0EC36E772}"/>
    <dgm:cxn modelId="{6F074B4C-7B34-4A7D-A610-A65E11440D55}" type="presOf" srcId="{D1724112-03F7-4145-99FB-442940152DE0}" destId="{5E52DE75-F146-4F9F-984B-91289BFFE361}" srcOrd="0" destOrd="0" presId="urn:microsoft.com/office/officeart/2005/8/layout/vList2"/>
    <dgm:cxn modelId="{6841BD84-CCCA-4357-BBEC-7B038D0A386A}" type="presOf" srcId="{25536370-A78C-4F97-8A8F-A22AA003B1F7}" destId="{5ED2C78D-4901-476B-A7D2-0CD0F378E71F}" srcOrd="0" destOrd="0" presId="urn:microsoft.com/office/officeart/2005/8/layout/vList2"/>
    <dgm:cxn modelId="{8880339D-914C-4FAB-9A1A-CE518FF0C0EC}" srcId="{6CAF7057-BF70-4C87-A1DF-E480A91CA92C}" destId="{25536370-A78C-4F97-8A8F-A22AA003B1F7}" srcOrd="2" destOrd="0" parTransId="{4A72562F-890E-4D79-9C7F-F0D0C36CD3E4}" sibTransId="{A1042E2D-25E0-411A-A35A-679D402876E5}"/>
    <dgm:cxn modelId="{D03E9D01-2FE0-4FA0-AEA6-8976AE920A97}" srcId="{6CAF7057-BF70-4C87-A1DF-E480A91CA92C}" destId="{374183F9-B2E7-41C8-957A-87E2E486F751}" srcOrd="0" destOrd="0" parTransId="{0425CD9F-BE92-4972-9A46-6E889BEFCA01}" sibTransId="{B9F8250A-F594-475C-A15A-212445BEEF5C}"/>
    <dgm:cxn modelId="{D1A8C6CD-38C7-413F-9BA6-C65ECEFCE38C}" type="presOf" srcId="{374183F9-B2E7-41C8-957A-87E2E486F751}" destId="{1BF374D0-A282-4DBF-A46B-7C316C9A64BC}" srcOrd="0" destOrd="0" presId="urn:microsoft.com/office/officeart/2005/8/layout/vList2"/>
    <dgm:cxn modelId="{A38FC944-4668-4573-8F32-8579770E554D}" type="presParOf" srcId="{1B424B69-59D4-4CC9-8E7C-D7DF1939FCBF}" destId="{1BF374D0-A282-4DBF-A46B-7C316C9A64BC}" srcOrd="0" destOrd="0" presId="urn:microsoft.com/office/officeart/2005/8/layout/vList2"/>
    <dgm:cxn modelId="{1BDB5512-E484-4502-B114-55963973BAF0}" type="presParOf" srcId="{1B424B69-59D4-4CC9-8E7C-D7DF1939FCBF}" destId="{DDCE8BB2-ECBB-4358-8F2E-2A8ED7FC9402}" srcOrd="1" destOrd="0" presId="urn:microsoft.com/office/officeart/2005/8/layout/vList2"/>
    <dgm:cxn modelId="{51229843-B323-430E-AC5B-9BCFD37CAE2E}" type="presParOf" srcId="{1B424B69-59D4-4CC9-8E7C-D7DF1939FCBF}" destId="{5E52DE75-F146-4F9F-984B-91289BFFE361}" srcOrd="2" destOrd="0" presId="urn:microsoft.com/office/officeart/2005/8/layout/vList2"/>
    <dgm:cxn modelId="{23A5096B-F9D1-493E-AF69-F1C1F2C9B716}" type="presParOf" srcId="{1B424B69-59D4-4CC9-8E7C-D7DF1939FCBF}" destId="{2D141A3F-FA8B-43BC-B306-1A0AC7F0A605}" srcOrd="3" destOrd="0" presId="urn:microsoft.com/office/officeart/2005/8/layout/vList2"/>
    <dgm:cxn modelId="{77D71ED1-06F3-4778-B218-434EB16AE2FB}" type="presParOf" srcId="{1B424B69-59D4-4CC9-8E7C-D7DF1939FCBF}" destId="{5ED2C78D-4901-476B-A7D2-0CD0F378E71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AA5824-A7EC-4C40-998B-A0DB27AFE1A2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CB899DC-1FD8-4B92-9817-2F7F567447B4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từ ‘-‘</a:t>
          </a:r>
          <a:endParaRPr lang="en-US" dirty="0"/>
        </a:p>
      </dgm:t>
    </dgm:pt>
    <dgm:pt modelId="{891FB53D-FA7B-400E-B837-CA14F63BCC83}" type="parTrans" cxnId="{E50F5295-0A13-4E7D-8D63-C451F17CA845}">
      <dgm:prSet/>
      <dgm:spPr/>
      <dgm:t>
        <a:bodyPr/>
        <a:lstStyle/>
        <a:p>
          <a:endParaRPr lang="en-US"/>
        </a:p>
      </dgm:t>
    </dgm:pt>
    <dgm:pt modelId="{9C1771E0-1010-4B0C-A330-79A03251D077}" type="sibTrans" cxnId="{E50F5295-0A13-4E7D-8D63-C451F17CA845}">
      <dgm:prSet/>
      <dgm:spPr/>
      <dgm:t>
        <a:bodyPr/>
        <a:lstStyle/>
        <a:p>
          <a:endParaRPr lang="en-US"/>
        </a:p>
      </dgm:t>
    </dgm:pt>
    <dgm:pt modelId="{C3FB7D58-C307-4120-8029-868F4F398D0C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liệu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canh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lề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dirty="0" smtClean="0">
              <a:cs typeface="Times New Roman" panose="02020603050405020304" pitchFamily="18" charset="0"/>
            </a:rPr>
            <a:t>,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in </a:t>
          </a:r>
          <a:r>
            <a:rPr lang="en-US" altLang="en-US" sz="2000" dirty="0" err="1" smtClean="0">
              <a:cs typeface="Times New Roman" panose="02020603050405020304" pitchFamily="18" charset="0"/>
            </a:rPr>
            <a:t>bắt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đầu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trong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của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endParaRPr lang="en-US" sz="2000" dirty="0"/>
        </a:p>
      </dgm:t>
    </dgm:pt>
    <dgm:pt modelId="{DBA5D147-6822-4EDC-BC62-280D381049CD}" type="parTrans" cxnId="{13D7F387-9C17-4570-9FF4-F2ACB5B2CBE8}">
      <dgm:prSet/>
      <dgm:spPr/>
      <dgm:t>
        <a:bodyPr/>
        <a:lstStyle/>
        <a:p>
          <a:endParaRPr lang="en-US"/>
        </a:p>
      </dgm:t>
    </dgm:pt>
    <dgm:pt modelId="{E8A151A2-085A-4419-B9D3-7B1B0B166BFF}" type="sibTrans" cxnId="{13D7F387-9C17-4570-9FF4-F2ACB5B2CBE8}">
      <dgm:prSet/>
      <dgm:spPr/>
      <dgm:t>
        <a:bodyPr/>
        <a:lstStyle/>
        <a:p>
          <a:endParaRPr lang="en-US"/>
        </a:p>
      </dgm:t>
    </dgm:pt>
    <dgm:pt modelId="{21629BCC-0436-44BC-8B31-31820038B96D}">
      <dgm:prSet phldrT="[Text]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từ xác định độ rộng trường</a:t>
          </a:r>
          <a:endParaRPr lang="en-US" dirty="0"/>
        </a:p>
      </dgm:t>
    </dgm:pt>
    <dgm:pt modelId="{D739DEEE-AAA5-41F9-98BB-8CDA56E54E01}" type="parTrans" cxnId="{EB3350BF-4840-4520-8080-B21DF99167F1}">
      <dgm:prSet/>
      <dgm:spPr/>
      <dgm:t>
        <a:bodyPr/>
        <a:lstStyle/>
        <a:p>
          <a:endParaRPr lang="en-US"/>
        </a:p>
      </dgm:t>
    </dgm:pt>
    <dgm:pt modelId="{92F6C6C1-8832-40C6-8537-3EC8C776D854}" type="sibTrans" cxnId="{EB3350BF-4840-4520-8080-B21DF99167F1}">
      <dgm:prSet/>
      <dgm:spPr/>
      <dgm:t>
        <a:bodyPr/>
        <a:lstStyle/>
        <a:p>
          <a:endParaRPr lang="en-US"/>
        </a:p>
      </dgm:t>
    </dgm:pt>
    <dgm:pt modelId="{9A7491CD-BBEF-4A16-AEB5-F303A173A59F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dirty="0" smtClean="0">
              <a:cs typeface="Times New Roman" panose="02020603050405020304" pitchFamily="18" charset="0"/>
            </a:rPr>
            <a:t> (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). Độ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nhỏ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liệu</a:t>
          </a:r>
          <a:endParaRPr lang="en-US" sz="2000" dirty="0"/>
        </a:p>
      </dgm:t>
    </dgm:pt>
    <dgm:pt modelId="{CDA67B45-DA61-4AA3-9A55-0F24C1420975}" type="parTrans" cxnId="{83F30A49-F703-4D4E-BBFA-B74527D52895}">
      <dgm:prSet/>
      <dgm:spPr/>
      <dgm:t>
        <a:bodyPr/>
        <a:lstStyle/>
        <a:p>
          <a:endParaRPr lang="en-US"/>
        </a:p>
      </dgm:t>
    </dgm:pt>
    <dgm:pt modelId="{63C0BD5D-4E98-42CE-BC23-69DC14C88A3C}" type="sibTrans" cxnId="{83F30A49-F703-4D4E-BBFA-B74527D52895}">
      <dgm:prSet/>
      <dgm:spPr/>
      <dgm:t>
        <a:bodyPr/>
        <a:lstStyle/>
        <a:p>
          <a:endParaRPr lang="en-US"/>
        </a:p>
      </dgm:t>
    </dgm:pt>
    <dgm:pt modelId="{566BB766-5727-421D-88EE-B509B31F1E43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Độ chính xác</a:t>
          </a:r>
          <a:endParaRPr lang="en-US"/>
        </a:p>
      </dgm:t>
    </dgm:pt>
    <dgm:pt modelId="{D9309F7A-11D7-4756-BE22-1BD6BB156D89}" type="parTrans" cxnId="{099086EC-5762-433B-9A40-1036D3798252}">
      <dgm:prSet/>
      <dgm:spPr/>
      <dgm:t>
        <a:bodyPr/>
        <a:lstStyle/>
        <a:p>
          <a:endParaRPr lang="en-US"/>
        </a:p>
      </dgm:t>
    </dgm:pt>
    <dgm:pt modelId="{210F17F5-0E8F-45D4-96C1-78C8EE37A1BE}" type="sibTrans" cxnId="{099086EC-5762-433B-9A40-1036D3798252}">
      <dgm:prSet/>
      <dgm:spPr/>
      <dgm:t>
        <a:bodyPr/>
        <a:lstStyle/>
        <a:p>
          <a:endParaRPr lang="en-US"/>
        </a:p>
      </dgm:t>
    </dgm:pt>
    <dgm:pt modelId="{14C9FB1A-7522-412E-B174-AA8016929B1B}">
      <dgm:prSet phldrT="[Text]" custT="1"/>
      <dgm:spPr/>
      <dgm:t>
        <a:bodyPr/>
        <a:lstStyle/>
        <a:p>
          <a:r>
            <a:rPr lang="en-US" altLang="en-US" sz="2000" dirty="0" smtClean="0">
              <a:cs typeface="Times New Roman" panose="02020603050405020304" pitchFamily="18" charset="0"/>
            </a:rPr>
            <a:t>Được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dirty="0" smtClean="0">
              <a:cs typeface="Times New Roman" panose="02020603050405020304" pitchFamily="18" charset="0"/>
            </a:rPr>
            <a:t> (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). </a:t>
          </a:r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float hay double, </a:t>
          </a:r>
          <a:r>
            <a:rPr lang="en-US" altLang="en-US" sz="20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dirty="0" smtClean="0">
              <a:cs typeface="Times New Roman" panose="02020603050405020304" pitchFamily="18" charset="0"/>
            </a:rPr>
            <a:t> con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lượng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lớn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dirty="0" smtClean="0">
              <a:cs typeface="Times New Roman" panose="02020603050405020304" pitchFamily="18" charset="0"/>
            </a:rPr>
            <a:t> con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in </a:t>
          </a:r>
          <a:r>
            <a:rPr lang="en-US" altLang="en-US" sz="20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phải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dấu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chấm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thập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phân</a:t>
          </a:r>
          <a:endParaRPr lang="en-US" sz="2000" dirty="0"/>
        </a:p>
      </dgm:t>
    </dgm:pt>
    <dgm:pt modelId="{EF6F95A3-294D-4FED-A9E8-0FE067302FCD}" type="parTrans" cxnId="{54E4EB19-5832-471C-8365-C77E87CD9141}">
      <dgm:prSet/>
      <dgm:spPr/>
      <dgm:t>
        <a:bodyPr/>
        <a:lstStyle/>
        <a:p>
          <a:endParaRPr lang="en-US"/>
        </a:p>
      </dgm:t>
    </dgm:pt>
    <dgm:pt modelId="{EAC5397E-D3DF-4420-9023-FCF4122AFC4B}" type="sibTrans" cxnId="{54E4EB19-5832-471C-8365-C77E87CD9141}">
      <dgm:prSet/>
      <dgm:spPr/>
      <dgm:t>
        <a:bodyPr/>
        <a:lstStyle/>
        <a:p>
          <a:endParaRPr lang="en-US"/>
        </a:p>
      </dgm:t>
    </dgm:pt>
    <dgm:pt modelId="{91F7A785-9652-4301-9716-514B9329CFC1}" type="pres">
      <dgm:prSet presAssocID="{9FAA5824-A7EC-4C40-998B-A0DB27AFE1A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80C0BD-B265-4E09-9ED0-3BDA31F861D8}" type="pres">
      <dgm:prSet presAssocID="{1CB899DC-1FD8-4B92-9817-2F7F567447B4}" presName="composite" presStyleCnt="0"/>
      <dgm:spPr/>
      <dgm:t>
        <a:bodyPr/>
        <a:lstStyle/>
        <a:p>
          <a:endParaRPr lang="en-US"/>
        </a:p>
      </dgm:t>
    </dgm:pt>
    <dgm:pt modelId="{B1AF96DF-5236-42E8-AC2C-FE41F69D8088}" type="pres">
      <dgm:prSet presAssocID="{1CB899DC-1FD8-4B92-9817-2F7F567447B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C8D0E-5E15-4BB7-BD70-8DFEA0660260}" type="pres">
      <dgm:prSet presAssocID="{1CB899DC-1FD8-4B92-9817-2F7F567447B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FF63C-22AF-4B80-81DB-B8087C04FCBA}" type="pres">
      <dgm:prSet presAssocID="{9C1771E0-1010-4B0C-A330-79A03251D077}" presName="sp" presStyleCnt="0"/>
      <dgm:spPr/>
      <dgm:t>
        <a:bodyPr/>
        <a:lstStyle/>
        <a:p>
          <a:endParaRPr lang="en-US"/>
        </a:p>
      </dgm:t>
    </dgm:pt>
    <dgm:pt modelId="{DFCA607F-AAA6-4156-9B76-B2CA288D4051}" type="pres">
      <dgm:prSet presAssocID="{21629BCC-0436-44BC-8B31-31820038B96D}" presName="composite" presStyleCnt="0"/>
      <dgm:spPr/>
      <dgm:t>
        <a:bodyPr/>
        <a:lstStyle/>
        <a:p>
          <a:endParaRPr lang="en-US"/>
        </a:p>
      </dgm:t>
    </dgm:pt>
    <dgm:pt modelId="{867E37C9-8AB2-46B5-B828-36E57760A6AA}" type="pres">
      <dgm:prSet presAssocID="{21629BCC-0436-44BC-8B31-31820038B96D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85F1A-5ADB-4DF5-8F5C-7B10F1B7F4E1}" type="pres">
      <dgm:prSet presAssocID="{21629BCC-0436-44BC-8B31-31820038B96D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DCB65-8FF0-410D-A9E2-FE5EC9030A19}" type="pres">
      <dgm:prSet presAssocID="{92F6C6C1-8832-40C6-8537-3EC8C776D854}" presName="sp" presStyleCnt="0"/>
      <dgm:spPr/>
      <dgm:t>
        <a:bodyPr/>
        <a:lstStyle/>
        <a:p>
          <a:endParaRPr lang="en-US"/>
        </a:p>
      </dgm:t>
    </dgm:pt>
    <dgm:pt modelId="{063692FE-70C2-4534-B67A-B679BA0F966B}" type="pres">
      <dgm:prSet presAssocID="{566BB766-5727-421D-88EE-B509B31F1E43}" presName="composite" presStyleCnt="0"/>
      <dgm:spPr/>
      <dgm:t>
        <a:bodyPr/>
        <a:lstStyle/>
        <a:p>
          <a:endParaRPr lang="en-US"/>
        </a:p>
      </dgm:t>
    </dgm:pt>
    <dgm:pt modelId="{5581A87D-CBC5-44B9-B489-B270216D1543}" type="pres">
      <dgm:prSet presAssocID="{566BB766-5727-421D-88EE-B509B31F1E43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5F1C1-8CF1-4183-8C37-3BF833550B0E}" type="pres">
      <dgm:prSet presAssocID="{566BB766-5727-421D-88EE-B509B31F1E43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87A62C-2729-4850-AF2A-E9C6372949FD}" type="presOf" srcId="{1CB899DC-1FD8-4B92-9817-2F7F567447B4}" destId="{B1AF96DF-5236-42E8-AC2C-FE41F69D8088}" srcOrd="0" destOrd="0" presId="urn:microsoft.com/office/officeart/2005/8/layout/chevron2"/>
    <dgm:cxn modelId="{9034CB96-481F-471E-8202-3A2FB9FB9C3A}" type="presOf" srcId="{9A7491CD-BBEF-4A16-AEB5-F303A173A59F}" destId="{CF485F1A-5ADB-4DF5-8F5C-7B10F1B7F4E1}" srcOrd="0" destOrd="0" presId="urn:microsoft.com/office/officeart/2005/8/layout/chevron2"/>
    <dgm:cxn modelId="{54E4EB19-5832-471C-8365-C77E87CD9141}" srcId="{566BB766-5727-421D-88EE-B509B31F1E43}" destId="{14C9FB1A-7522-412E-B174-AA8016929B1B}" srcOrd="0" destOrd="0" parTransId="{EF6F95A3-294D-4FED-A9E8-0FE067302FCD}" sibTransId="{EAC5397E-D3DF-4420-9023-FCF4122AFC4B}"/>
    <dgm:cxn modelId="{059FC039-E672-4DC3-A0F9-BB3E1E6B68E5}" type="presOf" srcId="{14C9FB1A-7522-412E-B174-AA8016929B1B}" destId="{ADF5F1C1-8CF1-4183-8C37-3BF833550B0E}" srcOrd="0" destOrd="0" presId="urn:microsoft.com/office/officeart/2005/8/layout/chevron2"/>
    <dgm:cxn modelId="{13D7F387-9C17-4570-9FF4-F2ACB5B2CBE8}" srcId="{1CB899DC-1FD8-4B92-9817-2F7F567447B4}" destId="{C3FB7D58-C307-4120-8029-868F4F398D0C}" srcOrd="0" destOrd="0" parTransId="{DBA5D147-6822-4EDC-BC62-280D381049CD}" sibTransId="{E8A151A2-085A-4419-B9D3-7B1B0B166BFF}"/>
    <dgm:cxn modelId="{6FC13618-9FE9-4C54-A297-C152EFCA6FBA}" type="presOf" srcId="{566BB766-5727-421D-88EE-B509B31F1E43}" destId="{5581A87D-CBC5-44B9-B489-B270216D1543}" srcOrd="0" destOrd="0" presId="urn:microsoft.com/office/officeart/2005/8/layout/chevron2"/>
    <dgm:cxn modelId="{87F109C2-6FBA-4D8F-B0F9-1E684C88F044}" type="presOf" srcId="{C3FB7D58-C307-4120-8029-868F4F398D0C}" destId="{FA4C8D0E-5E15-4BB7-BD70-8DFEA0660260}" srcOrd="0" destOrd="0" presId="urn:microsoft.com/office/officeart/2005/8/layout/chevron2"/>
    <dgm:cxn modelId="{E50F5295-0A13-4E7D-8D63-C451F17CA845}" srcId="{9FAA5824-A7EC-4C40-998B-A0DB27AFE1A2}" destId="{1CB899DC-1FD8-4B92-9817-2F7F567447B4}" srcOrd="0" destOrd="0" parTransId="{891FB53D-FA7B-400E-B837-CA14F63BCC83}" sibTransId="{9C1771E0-1010-4B0C-A330-79A03251D077}"/>
    <dgm:cxn modelId="{83F30A49-F703-4D4E-BBFA-B74527D52895}" srcId="{21629BCC-0436-44BC-8B31-31820038B96D}" destId="{9A7491CD-BBEF-4A16-AEB5-F303A173A59F}" srcOrd="0" destOrd="0" parTransId="{CDA67B45-DA61-4AA3-9A55-0F24C1420975}" sibTransId="{63C0BD5D-4E98-42CE-BC23-69DC14C88A3C}"/>
    <dgm:cxn modelId="{EB3350BF-4840-4520-8080-B21DF99167F1}" srcId="{9FAA5824-A7EC-4C40-998B-A0DB27AFE1A2}" destId="{21629BCC-0436-44BC-8B31-31820038B96D}" srcOrd="1" destOrd="0" parTransId="{D739DEEE-AAA5-41F9-98BB-8CDA56E54E01}" sibTransId="{92F6C6C1-8832-40C6-8537-3EC8C776D854}"/>
    <dgm:cxn modelId="{C3A7D28D-5AFE-4C50-B9AE-322B65A5EBA3}" type="presOf" srcId="{21629BCC-0436-44BC-8B31-31820038B96D}" destId="{867E37C9-8AB2-46B5-B828-36E57760A6AA}" srcOrd="0" destOrd="0" presId="urn:microsoft.com/office/officeart/2005/8/layout/chevron2"/>
    <dgm:cxn modelId="{83DDC6A8-8C33-4AD1-8EC4-95E289A0F28F}" type="presOf" srcId="{9FAA5824-A7EC-4C40-998B-A0DB27AFE1A2}" destId="{91F7A785-9652-4301-9716-514B9329CFC1}" srcOrd="0" destOrd="0" presId="urn:microsoft.com/office/officeart/2005/8/layout/chevron2"/>
    <dgm:cxn modelId="{099086EC-5762-433B-9A40-1036D3798252}" srcId="{9FAA5824-A7EC-4C40-998B-A0DB27AFE1A2}" destId="{566BB766-5727-421D-88EE-B509B31F1E43}" srcOrd="2" destOrd="0" parTransId="{D9309F7A-11D7-4756-BE22-1BD6BB156D89}" sibTransId="{210F17F5-0E8F-45D4-96C1-78C8EE37A1BE}"/>
    <dgm:cxn modelId="{D76293E4-4694-4CF8-BA22-7083C8285A2F}" type="presParOf" srcId="{91F7A785-9652-4301-9716-514B9329CFC1}" destId="{B080C0BD-B265-4E09-9ED0-3BDA31F861D8}" srcOrd="0" destOrd="0" presId="urn:microsoft.com/office/officeart/2005/8/layout/chevron2"/>
    <dgm:cxn modelId="{F7A52B02-9358-4E71-BC4C-40CA2A5E08D5}" type="presParOf" srcId="{B080C0BD-B265-4E09-9ED0-3BDA31F861D8}" destId="{B1AF96DF-5236-42E8-AC2C-FE41F69D8088}" srcOrd="0" destOrd="0" presId="urn:microsoft.com/office/officeart/2005/8/layout/chevron2"/>
    <dgm:cxn modelId="{B0F03243-D752-4334-A318-B14BAB82CD4D}" type="presParOf" srcId="{B080C0BD-B265-4E09-9ED0-3BDA31F861D8}" destId="{FA4C8D0E-5E15-4BB7-BD70-8DFEA0660260}" srcOrd="1" destOrd="0" presId="urn:microsoft.com/office/officeart/2005/8/layout/chevron2"/>
    <dgm:cxn modelId="{98D9D749-900D-45E0-B551-8FA9467B6251}" type="presParOf" srcId="{91F7A785-9652-4301-9716-514B9329CFC1}" destId="{3D6FF63C-22AF-4B80-81DB-B8087C04FCBA}" srcOrd="1" destOrd="0" presId="urn:microsoft.com/office/officeart/2005/8/layout/chevron2"/>
    <dgm:cxn modelId="{D1A20E5B-4155-48E3-8EBD-2FC8E438A69F}" type="presParOf" srcId="{91F7A785-9652-4301-9716-514B9329CFC1}" destId="{DFCA607F-AAA6-4156-9B76-B2CA288D4051}" srcOrd="2" destOrd="0" presId="urn:microsoft.com/office/officeart/2005/8/layout/chevron2"/>
    <dgm:cxn modelId="{8D9B5BFD-E018-4C8E-9FAC-0B59355DA66B}" type="presParOf" srcId="{DFCA607F-AAA6-4156-9B76-B2CA288D4051}" destId="{867E37C9-8AB2-46B5-B828-36E57760A6AA}" srcOrd="0" destOrd="0" presId="urn:microsoft.com/office/officeart/2005/8/layout/chevron2"/>
    <dgm:cxn modelId="{81B4A30D-F937-42F5-A33A-DC16E1B6D0C2}" type="presParOf" srcId="{DFCA607F-AAA6-4156-9B76-B2CA288D4051}" destId="{CF485F1A-5ADB-4DF5-8F5C-7B10F1B7F4E1}" srcOrd="1" destOrd="0" presId="urn:microsoft.com/office/officeart/2005/8/layout/chevron2"/>
    <dgm:cxn modelId="{3D97EA33-55CD-4B8C-8D99-044C22E30D6A}" type="presParOf" srcId="{91F7A785-9652-4301-9716-514B9329CFC1}" destId="{228DCB65-8FF0-410D-A9E2-FE5EC9030A19}" srcOrd="3" destOrd="0" presId="urn:microsoft.com/office/officeart/2005/8/layout/chevron2"/>
    <dgm:cxn modelId="{1E7E28E8-6E56-4BE3-ABBD-CD4AEDFBA027}" type="presParOf" srcId="{91F7A785-9652-4301-9716-514B9329CFC1}" destId="{063692FE-70C2-4534-B67A-B679BA0F966B}" srcOrd="4" destOrd="0" presId="urn:microsoft.com/office/officeart/2005/8/layout/chevron2"/>
    <dgm:cxn modelId="{10A6090F-812F-4117-A693-1E6A0BEE3924}" type="presParOf" srcId="{063692FE-70C2-4534-B67A-B679BA0F966B}" destId="{5581A87D-CBC5-44B9-B489-B270216D1543}" srcOrd="0" destOrd="0" presId="urn:microsoft.com/office/officeart/2005/8/layout/chevron2"/>
    <dgm:cxn modelId="{EAD7B97F-D38A-41BE-B1EA-38FFE1577D86}" type="presParOf" srcId="{063692FE-70C2-4534-B67A-B679BA0F966B}" destId="{ADF5F1C1-8CF1-4183-8C37-3BF833550B0E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AA5824-A7EC-4C40-998B-A0DB27AFE1A2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B899DC-1FD8-4B92-9817-2F7F567447B4}">
      <dgm:prSet phldrT="[Text]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từ</a:t>
          </a:r>
          <a:r>
            <a:rPr lang="en-US" altLang="en-US" smtClean="0">
              <a:cs typeface="Times New Roman" panose="02020603050405020304" pitchFamily="18" charset="0"/>
            </a:rPr>
            <a:t> </a:t>
          </a:r>
          <a:r>
            <a:rPr lang="en-US" altLang="en-US" b="1" smtClean="0">
              <a:cs typeface="Times New Roman" panose="02020603050405020304" pitchFamily="18" charset="0"/>
            </a:rPr>
            <a:t>‘0’</a:t>
          </a:r>
          <a:endParaRPr lang="en-US"/>
        </a:p>
      </dgm:t>
    </dgm:pt>
    <dgm:pt modelId="{891FB53D-FA7B-400E-B837-CA14F63BCC83}" type="parTrans" cxnId="{E50F5295-0A13-4E7D-8D63-C451F17CA845}">
      <dgm:prSet/>
      <dgm:spPr/>
      <dgm:t>
        <a:bodyPr/>
        <a:lstStyle/>
        <a:p>
          <a:endParaRPr lang="en-US"/>
        </a:p>
      </dgm:t>
    </dgm:pt>
    <dgm:pt modelId="{9C1771E0-1010-4B0C-A330-79A03251D077}" type="sibTrans" cxnId="{E50F5295-0A13-4E7D-8D63-C451F17CA845}">
      <dgm:prSet/>
      <dgm:spPr/>
      <dgm:t>
        <a:bodyPr/>
        <a:lstStyle/>
        <a:p>
          <a:endParaRPr lang="en-US"/>
        </a:p>
      </dgm:t>
    </dgm:pt>
    <dgm:pt modelId="{C3FB7D58-C307-4120-8029-868F4F398D0C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Mặc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khoảng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trống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. </a:t>
          </a:r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0 </a:t>
          </a:r>
          <a:r>
            <a:rPr lang="en-US" altLang="en-US" sz="20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‘0’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endParaRPr lang="en-US" sz="2000" dirty="0"/>
        </a:p>
      </dgm:t>
    </dgm:pt>
    <dgm:pt modelId="{DBA5D147-6822-4EDC-BC62-280D381049CD}" type="parTrans" cxnId="{13D7F387-9C17-4570-9FF4-F2ACB5B2CBE8}">
      <dgm:prSet/>
      <dgm:spPr/>
      <dgm:t>
        <a:bodyPr/>
        <a:lstStyle/>
        <a:p>
          <a:endParaRPr lang="en-US"/>
        </a:p>
      </dgm:t>
    </dgm:pt>
    <dgm:pt modelId="{E8A151A2-085A-4419-B9D3-7B1B0B166BFF}" type="sibTrans" cxnId="{13D7F387-9C17-4570-9FF4-F2ACB5B2CBE8}">
      <dgm:prSet/>
      <dgm:spPr/>
      <dgm:t>
        <a:bodyPr/>
        <a:lstStyle/>
        <a:p>
          <a:endParaRPr lang="en-US"/>
        </a:p>
      </dgm:t>
    </dgm:pt>
    <dgm:pt modelId="{21629BCC-0436-44BC-8B31-31820038B96D}">
      <dgm:prSet phldrT="[Text]">
        <dgm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từ</a:t>
          </a:r>
          <a:r>
            <a:rPr lang="en-US" altLang="en-US" smtClean="0">
              <a:cs typeface="Times New Roman" panose="02020603050405020304" pitchFamily="18" charset="0"/>
            </a:rPr>
            <a:t> </a:t>
          </a:r>
          <a:r>
            <a:rPr lang="en-US" altLang="en-US" b="1" smtClean="0">
              <a:cs typeface="Times New Roman" panose="02020603050405020304" pitchFamily="18" charset="0"/>
            </a:rPr>
            <a:t>‘l’</a:t>
          </a:r>
          <a:endParaRPr lang="en-US"/>
        </a:p>
      </dgm:t>
    </dgm:pt>
    <dgm:pt modelId="{D739DEEE-AAA5-41F9-98BB-8CDA56E54E01}" type="parTrans" cxnId="{EB3350BF-4840-4520-8080-B21DF99167F1}">
      <dgm:prSet/>
      <dgm:spPr/>
      <dgm:t>
        <a:bodyPr/>
        <a:lstStyle/>
        <a:p>
          <a:endParaRPr lang="en-US"/>
        </a:p>
      </dgm:t>
    </dgm:pt>
    <dgm:pt modelId="{92F6C6C1-8832-40C6-8537-3EC8C776D854}" type="sibTrans" cxnId="{EB3350BF-4840-4520-8080-B21DF99167F1}">
      <dgm:prSet/>
      <dgm:spPr/>
      <dgm:t>
        <a:bodyPr/>
        <a:lstStyle/>
        <a:p>
          <a:endParaRPr lang="en-US"/>
        </a:p>
      </dgm:t>
    </dgm:pt>
    <dgm:pt modelId="{9A7491CD-BBEF-4A16-AEB5-F303A173A59F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đối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int</a:t>
          </a:r>
          <a:r>
            <a:rPr lang="en-US" altLang="en-US" sz="2000" dirty="0" smtClean="0">
              <a:cs typeface="Times New Roman" panose="02020603050405020304" pitchFamily="18" charset="0"/>
            </a:rPr>
            <a:t> hay double. </a:t>
          </a:r>
          <a:r>
            <a:rPr lang="en-US" altLang="en-US" sz="20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%</a:t>
          </a:r>
          <a:r>
            <a:rPr lang="en-US" altLang="en-US" sz="2000" dirty="0" err="1" smtClean="0">
              <a:cs typeface="Times New Roman" panose="02020603050405020304" pitchFamily="18" charset="0"/>
            </a:rPr>
            <a:t>ld</a:t>
          </a:r>
          <a:endParaRPr lang="en-US" sz="2000" dirty="0"/>
        </a:p>
      </dgm:t>
    </dgm:pt>
    <dgm:pt modelId="{CDA67B45-DA61-4AA3-9A55-0F24C1420975}" type="parTrans" cxnId="{83F30A49-F703-4D4E-BBFA-B74527D52895}">
      <dgm:prSet/>
      <dgm:spPr/>
      <dgm:t>
        <a:bodyPr/>
        <a:lstStyle/>
        <a:p>
          <a:endParaRPr lang="en-US"/>
        </a:p>
      </dgm:t>
    </dgm:pt>
    <dgm:pt modelId="{63C0BD5D-4E98-42CE-BC23-69DC14C88A3C}" type="sibTrans" cxnId="{83F30A49-F703-4D4E-BBFA-B74527D52895}">
      <dgm:prSet/>
      <dgm:spPr/>
      <dgm:t>
        <a:bodyPr/>
        <a:lstStyle/>
        <a:p>
          <a:endParaRPr lang="en-US"/>
        </a:p>
      </dgm:t>
    </dgm:pt>
    <dgm:pt modelId="{566BB766-5727-421D-88EE-B509B31F1E43}">
      <dgm:prSet phldrT="[Text]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 từ ‘h’</a:t>
          </a:r>
          <a:endParaRPr lang="en-US"/>
        </a:p>
      </dgm:t>
    </dgm:pt>
    <dgm:pt modelId="{D9309F7A-11D7-4756-BE22-1BD6BB156D89}" type="parTrans" cxnId="{099086EC-5762-433B-9A40-1036D3798252}">
      <dgm:prSet/>
      <dgm:spPr/>
      <dgm:t>
        <a:bodyPr/>
        <a:lstStyle/>
        <a:p>
          <a:endParaRPr lang="en-US"/>
        </a:p>
      </dgm:t>
    </dgm:pt>
    <dgm:pt modelId="{210F17F5-0E8F-45D4-96C1-78C8EE37A1BE}" type="sibTrans" cxnId="{099086EC-5762-433B-9A40-1036D3798252}">
      <dgm:prSet/>
      <dgm:spPr/>
      <dgm:t>
        <a:bodyPr/>
        <a:lstStyle/>
        <a:p>
          <a:endParaRPr lang="en-US"/>
        </a:p>
      </dgm:t>
    </dgm:pt>
    <dgm:pt modelId="{14C9FB1A-7522-412E-B174-AA8016929B1B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để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short int. </a:t>
          </a:r>
          <a:r>
            <a:rPr lang="en-US" altLang="en-US" sz="20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như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dirty="0" smtClean="0">
              <a:cs typeface="Times New Roman" panose="02020603050405020304" pitchFamily="18" charset="0"/>
            </a:rPr>
            <a:t> %</a:t>
          </a:r>
          <a:r>
            <a:rPr lang="en-US" altLang="en-US" sz="2000" dirty="0" err="1" smtClean="0">
              <a:cs typeface="Times New Roman" panose="02020603050405020304" pitchFamily="18" charset="0"/>
            </a:rPr>
            <a:t>hd</a:t>
          </a:r>
          <a:endParaRPr lang="en-US" sz="2000" dirty="0"/>
        </a:p>
      </dgm:t>
    </dgm:pt>
    <dgm:pt modelId="{EF6F95A3-294D-4FED-A9E8-0FE067302FCD}" type="parTrans" cxnId="{54E4EB19-5832-471C-8365-C77E87CD9141}">
      <dgm:prSet/>
      <dgm:spPr/>
      <dgm:t>
        <a:bodyPr/>
        <a:lstStyle/>
        <a:p>
          <a:endParaRPr lang="en-US"/>
        </a:p>
      </dgm:t>
    </dgm:pt>
    <dgm:pt modelId="{EAC5397E-D3DF-4420-9023-FCF4122AFC4B}" type="sibTrans" cxnId="{54E4EB19-5832-471C-8365-C77E87CD9141}">
      <dgm:prSet/>
      <dgm:spPr/>
      <dgm:t>
        <a:bodyPr/>
        <a:lstStyle/>
        <a:p>
          <a:endParaRPr lang="en-US"/>
        </a:p>
      </dgm:t>
    </dgm:pt>
    <dgm:pt modelId="{6A69F4DC-40AF-4597-BCF8-17E33CDA3E20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en-US" b="1" smtClean="0">
              <a:cs typeface="Times New Roman" panose="02020603050405020304" pitchFamily="18" charset="0"/>
            </a:rPr>
            <a:t>Bổ  từ</a:t>
          </a:r>
          <a:r>
            <a:rPr lang="en-US" altLang="en-US" smtClean="0">
              <a:cs typeface="Times New Roman" panose="02020603050405020304" pitchFamily="18" charset="0"/>
            </a:rPr>
            <a:t> </a:t>
          </a:r>
          <a:r>
            <a:rPr lang="en-US" altLang="en-US" b="1" smtClean="0">
              <a:cs typeface="Times New Roman" panose="02020603050405020304" pitchFamily="18" charset="0"/>
            </a:rPr>
            <a:t>‘*’</a:t>
          </a:r>
          <a:endParaRPr lang="en-US"/>
        </a:p>
      </dgm:t>
    </dgm:pt>
    <dgm:pt modelId="{F8F5EE04-444B-4D4C-A77F-1A8466AA98A1}" type="parTrans" cxnId="{3FCE9B7A-0473-4770-9F19-455312C25851}">
      <dgm:prSet/>
      <dgm:spPr/>
      <dgm:t>
        <a:bodyPr/>
        <a:lstStyle/>
        <a:p>
          <a:endParaRPr lang="en-US"/>
        </a:p>
      </dgm:t>
    </dgm:pt>
    <dgm:pt modelId="{BAAB0A98-69C8-417C-BCB4-65FB79288412}" type="sibTrans" cxnId="{3FCE9B7A-0473-4770-9F19-455312C25851}">
      <dgm:prSet/>
      <dgm:spPr/>
      <dgm:t>
        <a:bodyPr/>
        <a:lstStyle/>
        <a:p>
          <a:endParaRPr lang="en-US"/>
        </a:p>
      </dgm:t>
    </dgm:pt>
    <dgm:pt modelId="{C3FAD8C0-FB8D-413D-9D48-436F8456A9EC}">
      <dgm:prSet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không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nhưng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chương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trình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điều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đó</a:t>
          </a:r>
          <a:r>
            <a:rPr lang="en-US" altLang="en-US" sz="2000" dirty="0" smtClean="0">
              <a:cs typeface="Times New Roman" panose="02020603050405020304" pitchFamily="18" charset="0"/>
            </a:rPr>
            <a:t>, </a:t>
          </a:r>
          <a:r>
            <a:rPr lang="en-US" altLang="en-US" sz="20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dụng</a:t>
          </a:r>
          <a:endParaRPr lang="en-US" sz="2000" dirty="0"/>
        </a:p>
      </dgm:t>
    </dgm:pt>
    <dgm:pt modelId="{1B142AC4-4C9C-4C3C-B936-83A4D2387B3C}" type="parTrans" cxnId="{71593936-9B26-4963-AD33-20A62F879086}">
      <dgm:prSet/>
      <dgm:spPr/>
      <dgm:t>
        <a:bodyPr/>
        <a:lstStyle/>
        <a:p>
          <a:endParaRPr lang="en-US"/>
        </a:p>
      </dgm:t>
    </dgm:pt>
    <dgm:pt modelId="{D1BACDE1-014F-4EBC-9E69-89D4C2F63B8A}" type="sibTrans" cxnId="{71593936-9B26-4963-AD33-20A62F879086}">
      <dgm:prSet/>
      <dgm:spPr/>
      <dgm:t>
        <a:bodyPr/>
        <a:lstStyle/>
        <a:p>
          <a:endParaRPr lang="en-US"/>
        </a:p>
      </dgm:t>
    </dgm:pt>
    <dgm:pt modelId="{91F7A785-9652-4301-9716-514B9329CFC1}" type="pres">
      <dgm:prSet presAssocID="{9FAA5824-A7EC-4C40-998B-A0DB27AFE1A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080C0BD-B265-4E09-9ED0-3BDA31F861D8}" type="pres">
      <dgm:prSet presAssocID="{1CB899DC-1FD8-4B92-9817-2F7F567447B4}" presName="composite" presStyleCnt="0"/>
      <dgm:spPr/>
      <dgm:t>
        <a:bodyPr/>
        <a:lstStyle/>
        <a:p>
          <a:endParaRPr lang="en-US"/>
        </a:p>
      </dgm:t>
    </dgm:pt>
    <dgm:pt modelId="{B1AF96DF-5236-42E8-AC2C-FE41F69D8088}" type="pres">
      <dgm:prSet presAssocID="{1CB899DC-1FD8-4B92-9817-2F7F567447B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4C8D0E-5E15-4BB7-BD70-8DFEA0660260}" type="pres">
      <dgm:prSet presAssocID="{1CB899DC-1FD8-4B92-9817-2F7F567447B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6FF63C-22AF-4B80-81DB-B8087C04FCBA}" type="pres">
      <dgm:prSet presAssocID="{9C1771E0-1010-4B0C-A330-79A03251D077}" presName="sp" presStyleCnt="0"/>
      <dgm:spPr/>
      <dgm:t>
        <a:bodyPr/>
        <a:lstStyle/>
        <a:p>
          <a:endParaRPr lang="en-US"/>
        </a:p>
      </dgm:t>
    </dgm:pt>
    <dgm:pt modelId="{DFCA607F-AAA6-4156-9B76-B2CA288D4051}" type="pres">
      <dgm:prSet presAssocID="{21629BCC-0436-44BC-8B31-31820038B96D}" presName="composite" presStyleCnt="0"/>
      <dgm:spPr/>
      <dgm:t>
        <a:bodyPr/>
        <a:lstStyle/>
        <a:p>
          <a:endParaRPr lang="en-US"/>
        </a:p>
      </dgm:t>
    </dgm:pt>
    <dgm:pt modelId="{867E37C9-8AB2-46B5-B828-36E57760A6AA}" type="pres">
      <dgm:prSet presAssocID="{21629BCC-0436-44BC-8B31-31820038B96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485F1A-5ADB-4DF5-8F5C-7B10F1B7F4E1}" type="pres">
      <dgm:prSet presAssocID="{21629BCC-0436-44BC-8B31-31820038B96D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8DCB65-8FF0-410D-A9E2-FE5EC9030A19}" type="pres">
      <dgm:prSet presAssocID="{92F6C6C1-8832-40C6-8537-3EC8C776D854}" presName="sp" presStyleCnt="0"/>
      <dgm:spPr/>
      <dgm:t>
        <a:bodyPr/>
        <a:lstStyle/>
        <a:p>
          <a:endParaRPr lang="en-US"/>
        </a:p>
      </dgm:t>
    </dgm:pt>
    <dgm:pt modelId="{063692FE-70C2-4534-B67A-B679BA0F966B}" type="pres">
      <dgm:prSet presAssocID="{566BB766-5727-421D-88EE-B509B31F1E43}" presName="composite" presStyleCnt="0"/>
      <dgm:spPr/>
      <dgm:t>
        <a:bodyPr/>
        <a:lstStyle/>
        <a:p>
          <a:endParaRPr lang="en-US"/>
        </a:p>
      </dgm:t>
    </dgm:pt>
    <dgm:pt modelId="{5581A87D-CBC5-44B9-B489-B270216D1543}" type="pres">
      <dgm:prSet presAssocID="{566BB766-5727-421D-88EE-B509B31F1E43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5F1C1-8CF1-4183-8C37-3BF833550B0E}" type="pres">
      <dgm:prSet presAssocID="{566BB766-5727-421D-88EE-B509B31F1E43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19BED-DF70-4A20-9FEF-9BC174A6AE8B}" type="pres">
      <dgm:prSet presAssocID="{210F17F5-0E8F-45D4-96C1-78C8EE37A1BE}" presName="sp" presStyleCnt="0"/>
      <dgm:spPr/>
      <dgm:t>
        <a:bodyPr/>
        <a:lstStyle/>
        <a:p>
          <a:endParaRPr lang="en-US"/>
        </a:p>
      </dgm:t>
    </dgm:pt>
    <dgm:pt modelId="{2BC0ACAA-9005-4FB1-9496-E062AE1E77C4}" type="pres">
      <dgm:prSet presAssocID="{6A69F4DC-40AF-4597-BCF8-17E33CDA3E20}" presName="composite" presStyleCnt="0"/>
      <dgm:spPr/>
      <dgm:t>
        <a:bodyPr/>
        <a:lstStyle/>
        <a:p>
          <a:endParaRPr lang="en-US"/>
        </a:p>
      </dgm:t>
    </dgm:pt>
    <dgm:pt modelId="{08520F76-3A2B-4517-8A97-4CFB4D92930C}" type="pres">
      <dgm:prSet presAssocID="{6A69F4DC-40AF-4597-BCF8-17E33CDA3E20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A34880-6EE7-4C68-B8CD-8318A0A8D06B}" type="pres">
      <dgm:prSet presAssocID="{6A69F4DC-40AF-4597-BCF8-17E33CDA3E20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CE9B7A-0473-4770-9F19-455312C25851}" srcId="{9FAA5824-A7EC-4C40-998B-A0DB27AFE1A2}" destId="{6A69F4DC-40AF-4597-BCF8-17E33CDA3E20}" srcOrd="3" destOrd="0" parTransId="{F8F5EE04-444B-4D4C-A77F-1A8466AA98A1}" sibTransId="{BAAB0A98-69C8-417C-BCB4-65FB79288412}"/>
    <dgm:cxn modelId="{2AE5E15C-0D37-4006-AD52-86502E16C823}" type="presOf" srcId="{14C9FB1A-7522-412E-B174-AA8016929B1B}" destId="{ADF5F1C1-8CF1-4183-8C37-3BF833550B0E}" srcOrd="0" destOrd="0" presId="urn:microsoft.com/office/officeart/2005/8/layout/chevron2"/>
    <dgm:cxn modelId="{BB1E6B09-9F98-42D8-9155-B8A655A7D2AA}" type="presOf" srcId="{C3FB7D58-C307-4120-8029-868F4F398D0C}" destId="{FA4C8D0E-5E15-4BB7-BD70-8DFEA0660260}" srcOrd="0" destOrd="0" presId="urn:microsoft.com/office/officeart/2005/8/layout/chevron2"/>
    <dgm:cxn modelId="{54E4EB19-5832-471C-8365-C77E87CD9141}" srcId="{566BB766-5727-421D-88EE-B509B31F1E43}" destId="{14C9FB1A-7522-412E-B174-AA8016929B1B}" srcOrd="0" destOrd="0" parTransId="{EF6F95A3-294D-4FED-A9E8-0FE067302FCD}" sibTransId="{EAC5397E-D3DF-4420-9023-FCF4122AFC4B}"/>
    <dgm:cxn modelId="{13D7F387-9C17-4570-9FF4-F2ACB5B2CBE8}" srcId="{1CB899DC-1FD8-4B92-9817-2F7F567447B4}" destId="{C3FB7D58-C307-4120-8029-868F4F398D0C}" srcOrd="0" destOrd="0" parTransId="{DBA5D147-6822-4EDC-BC62-280D381049CD}" sibTransId="{E8A151A2-085A-4419-B9D3-7B1B0B166BFF}"/>
    <dgm:cxn modelId="{C3A40776-6495-479C-A8BA-818D70B6464E}" type="presOf" srcId="{9A7491CD-BBEF-4A16-AEB5-F303A173A59F}" destId="{CF485F1A-5ADB-4DF5-8F5C-7B10F1B7F4E1}" srcOrd="0" destOrd="0" presId="urn:microsoft.com/office/officeart/2005/8/layout/chevron2"/>
    <dgm:cxn modelId="{E50F5295-0A13-4E7D-8D63-C451F17CA845}" srcId="{9FAA5824-A7EC-4C40-998B-A0DB27AFE1A2}" destId="{1CB899DC-1FD8-4B92-9817-2F7F567447B4}" srcOrd="0" destOrd="0" parTransId="{891FB53D-FA7B-400E-B837-CA14F63BCC83}" sibTransId="{9C1771E0-1010-4B0C-A330-79A03251D077}"/>
    <dgm:cxn modelId="{20353E90-9B05-4DEE-ADA0-40B0558A9879}" type="presOf" srcId="{C3FAD8C0-FB8D-413D-9D48-436F8456A9EC}" destId="{23A34880-6EE7-4C68-B8CD-8318A0A8D06B}" srcOrd="0" destOrd="0" presId="urn:microsoft.com/office/officeart/2005/8/layout/chevron2"/>
    <dgm:cxn modelId="{83F30A49-F703-4D4E-BBFA-B74527D52895}" srcId="{21629BCC-0436-44BC-8B31-31820038B96D}" destId="{9A7491CD-BBEF-4A16-AEB5-F303A173A59F}" srcOrd="0" destOrd="0" parTransId="{CDA67B45-DA61-4AA3-9A55-0F24C1420975}" sibTransId="{63C0BD5D-4E98-42CE-BC23-69DC14C88A3C}"/>
    <dgm:cxn modelId="{C11D58CE-C82F-483D-A7C9-2B220D23614F}" type="presOf" srcId="{21629BCC-0436-44BC-8B31-31820038B96D}" destId="{867E37C9-8AB2-46B5-B828-36E57760A6AA}" srcOrd="0" destOrd="0" presId="urn:microsoft.com/office/officeart/2005/8/layout/chevron2"/>
    <dgm:cxn modelId="{30D975D1-0D84-4B27-A390-76DAAC8505A4}" type="presOf" srcId="{566BB766-5727-421D-88EE-B509B31F1E43}" destId="{5581A87D-CBC5-44B9-B489-B270216D1543}" srcOrd="0" destOrd="0" presId="urn:microsoft.com/office/officeart/2005/8/layout/chevron2"/>
    <dgm:cxn modelId="{EB3350BF-4840-4520-8080-B21DF99167F1}" srcId="{9FAA5824-A7EC-4C40-998B-A0DB27AFE1A2}" destId="{21629BCC-0436-44BC-8B31-31820038B96D}" srcOrd="1" destOrd="0" parTransId="{D739DEEE-AAA5-41F9-98BB-8CDA56E54E01}" sibTransId="{92F6C6C1-8832-40C6-8537-3EC8C776D854}"/>
    <dgm:cxn modelId="{513D112B-BDF0-476A-AFE7-99000340D066}" type="presOf" srcId="{6A69F4DC-40AF-4597-BCF8-17E33CDA3E20}" destId="{08520F76-3A2B-4517-8A97-4CFB4D92930C}" srcOrd="0" destOrd="0" presId="urn:microsoft.com/office/officeart/2005/8/layout/chevron2"/>
    <dgm:cxn modelId="{71593936-9B26-4963-AD33-20A62F879086}" srcId="{6A69F4DC-40AF-4597-BCF8-17E33CDA3E20}" destId="{C3FAD8C0-FB8D-413D-9D48-436F8456A9EC}" srcOrd="0" destOrd="0" parTransId="{1B142AC4-4C9C-4C3C-B936-83A4D2387B3C}" sibTransId="{D1BACDE1-014F-4EBC-9E69-89D4C2F63B8A}"/>
    <dgm:cxn modelId="{B8D46837-546B-49AC-BC9A-797C4F44CD08}" type="presOf" srcId="{9FAA5824-A7EC-4C40-998B-A0DB27AFE1A2}" destId="{91F7A785-9652-4301-9716-514B9329CFC1}" srcOrd="0" destOrd="0" presId="urn:microsoft.com/office/officeart/2005/8/layout/chevron2"/>
    <dgm:cxn modelId="{030DAC38-2A67-485B-B35A-D21F52B81771}" type="presOf" srcId="{1CB899DC-1FD8-4B92-9817-2F7F567447B4}" destId="{B1AF96DF-5236-42E8-AC2C-FE41F69D8088}" srcOrd="0" destOrd="0" presId="urn:microsoft.com/office/officeart/2005/8/layout/chevron2"/>
    <dgm:cxn modelId="{099086EC-5762-433B-9A40-1036D3798252}" srcId="{9FAA5824-A7EC-4C40-998B-A0DB27AFE1A2}" destId="{566BB766-5727-421D-88EE-B509B31F1E43}" srcOrd="2" destOrd="0" parTransId="{D9309F7A-11D7-4756-BE22-1BD6BB156D89}" sibTransId="{210F17F5-0E8F-45D4-96C1-78C8EE37A1BE}"/>
    <dgm:cxn modelId="{4E59E512-2A2A-4C63-8F5A-55ABF87844D4}" type="presParOf" srcId="{91F7A785-9652-4301-9716-514B9329CFC1}" destId="{B080C0BD-B265-4E09-9ED0-3BDA31F861D8}" srcOrd="0" destOrd="0" presId="urn:microsoft.com/office/officeart/2005/8/layout/chevron2"/>
    <dgm:cxn modelId="{8B9818DD-58B8-4026-89AC-11425B9B6C83}" type="presParOf" srcId="{B080C0BD-B265-4E09-9ED0-3BDA31F861D8}" destId="{B1AF96DF-5236-42E8-AC2C-FE41F69D8088}" srcOrd="0" destOrd="0" presId="urn:microsoft.com/office/officeart/2005/8/layout/chevron2"/>
    <dgm:cxn modelId="{4C15EE2C-E4B9-4817-883A-593513F0E1D7}" type="presParOf" srcId="{B080C0BD-B265-4E09-9ED0-3BDA31F861D8}" destId="{FA4C8D0E-5E15-4BB7-BD70-8DFEA0660260}" srcOrd="1" destOrd="0" presId="urn:microsoft.com/office/officeart/2005/8/layout/chevron2"/>
    <dgm:cxn modelId="{9ADAFFA1-2105-440A-B57B-DE73EFD8791E}" type="presParOf" srcId="{91F7A785-9652-4301-9716-514B9329CFC1}" destId="{3D6FF63C-22AF-4B80-81DB-B8087C04FCBA}" srcOrd="1" destOrd="0" presId="urn:microsoft.com/office/officeart/2005/8/layout/chevron2"/>
    <dgm:cxn modelId="{D239549B-A4A4-4451-8792-0055CB937645}" type="presParOf" srcId="{91F7A785-9652-4301-9716-514B9329CFC1}" destId="{DFCA607F-AAA6-4156-9B76-B2CA288D4051}" srcOrd="2" destOrd="0" presId="urn:microsoft.com/office/officeart/2005/8/layout/chevron2"/>
    <dgm:cxn modelId="{EF51F1F2-9E9D-434E-9902-C479E87E2610}" type="presParOf" srcId="{DFCA607F-AAA6-4156-9B76-B2CA288D4051}" destId="{867E37C9-8AB2-46B5-B828-36E57760A6AA}" srcOrd="0" destOrd="0" presId="urn:microsoft.com/office/officeart/2005/8/layout/chevron2"/>
    <dgm:cxn modelId="{91D2417F-E71B-41FE-BEC5-9B117CC7B2C7}" type="presParOf" srcId="{DFCA607F-AAA6-4156-9B76-B2CA288D4051}" destId="{CF485F1A-5ADB-4DF5-8F5C-7B10F1B7F4E1}" srcOrd="1" destOrd="0" presId="urn:microsoft.com/office/officeart/2005/8/layout/chevron2"/>
    <dgm:cxn modelId="{8606978C-B457-444F-ADE5-DCCD306CB1DF}" type="presParOf" srcId="{91F7A785-9652-4301-9716-514B9329CFC1}" destId="{228DCB65-8FF0-410D-A9E2-FE5EC9030A19}" srcOrd="3" destOrd="0" presId="urn:microsoft.com/office/officeart/2005/8/layout/chevron2"/>
    <dgm:cxn modelId="{D4C47F71-8115-4841-A285-197C6E1314D8}" type="presParOf" srcId="{91F7A785-9652-4301-9716-514B9329CFC1}" destId="{063692FE-70C2-4534-B67A-B679BA0F966B}" srcOrd="4" destOrd="0" presId="urn:microsoft.com/office/officeart/2005/8/layout/chevron2"/>
    <dgm:cxn modelId="{05A22F78-5172-4B25-BBFD-36ABF792DB5F}" type="presParOf" srcId="{063692FE-70C2-4534-B67A-B679BA0F966B}" destId="{5581A87D-CBC5-44B9-B489-B270216D1543}" srcOrd="0" destOrd="0" presId="urn:microsoft.com/office/officeart/2005/8/layout/chevron2"/>
    <dgm:cxn modelId="{27679D21-C650-4304-847C-698ECF3D3A71}" type="presParOf" srcId="{063692FE-70C2-4534-B67A-B679BA0F966B}" destId="{ADF5F1C1-8CF1-4183-8C37-3BF833550B0E}" srcOrd="1" destOrd="0" presId="urn:microsoft.com/office/officeart/2005/8/layout/chevron2"/>
    <dgm:cxn modelId="{F57E77A4-DC88-4D2B-BD86-370ABFF9DFEE}" type="presParOf" srcId="{91F7A785-9652-4301-9716-514B9329CFC1}" destId="{73F19BED-DF70-4A20-9FEF-9BC174A6AE8B}" srcOrd="5" destOrd="0" presId="urn:microsoft.com/office/officeart/2005/8/layout/chevron2"/>
    <dgm:cxn modelId="{5F4A1000-6B48-438D-82FC-61FEB521BDC2}" type="presParOf" srcId="{91F7A785-9652-4301-9716-514B9329CFC1}" destId="{2BC0ACAA-9005-4FB1-9496-E062AE1E77C4}" srcOrd="6" destOrd="0" presId="urn:microsoft.com/office/officeart/2005/8/layout/chevron2"/>
    <dgm:cxn modelId="{2DA179F0-CD8D-4825-8D02-712CB1948BF7}" type="presParOf" srcId="{2BC0ACAA-9005-4FB1-9496-E062AE1E77C4}" destId="{08520F76-3A2B-4517-8A97-4CFB4D92930C}" srcOrd="0" destOrd="0" presId="urn:microsoft.com/office/officeart/2005/8/layout/chevron2"/>
    <dgm:cxn modelId="{4060A456-11CB-426A-80AD-A6C21BAAEFF6}" type="presParOf" srcId="{2BC0ACAA-9005-4FB1-9496-E062AE1E77C4}" destId="{23A34880-6EE7-4C68-B8CD-8318A0A8D06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6BF415-E9EC-490F-B9CD-34F892646D5A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8394B28-29AB-4694-8557-C41F9A0697A4}">
      <dgm:prSet/>
      <dgm:spPr/>
      <dgm:t>
        <a:bodyPr/>
        <a:lstStyle/>
        <a:p>
          <a:pPr rtl="0"/>
          <a:r>
            <a:rPr lang="en-US" b="0" i="0" dirty="0" smtClean="0"/>
            <a:t>getchar()</a:t>
          </a:r>
          <a:endParaRPr lang="en-US" dirty="0"/>
        </a:p>
      </dgm:t>
    </dgm:pt>
    <dgm:pt modelId="{1C73E480-0C7D-4982-9EAA-F2CE10975BE6}" type="parTrans" cxnId="{16247144-60F8-4BAE-A3E1-BC5FF0629B5F}">
      <dgm:prSet/>
      <dgm:spPr/>
      <dgm:t>
        <a:bodyPr/>
        <a:lstStyle/>
        <a:p>
          <a:endParaRPr lang="en-US"/>
        </a:p>
      </dgm:t>
    </dgm:pt>
    <dgm:pt modelId="{AC575B24-B69E-4128-B417-E193BE5DBE64}" type="sibTrans" cxnId="{16247144-60F8-4BAE-A3E1-BC5FF0629B5F}">
      <dgm:prSet/>
      <dgm:spPr/>
      <dgm:t>
        <a:bodyPr/>
        <a:lstStyle/>
        <a:p>
          <a:endParaRPr lang="en-US"/>
        </a:p>
      </dgm:t>
    </dgm:pt>
    <dgm:pt modelId="{6E22E86E-D653-47B4-B775-7BD25C9A733A}">
      <dgm:prSet custT="1"/>
      <dgm:spPr/>
      <dgm:t>
        <a:bodyPr/>
        <a:lstStyle/>
        <a:p>
          <a:pPr rtl="0"/>
          <a:r>
            <a:rPr lang="en-US" sz="2800" b="0" i="0" dirty="0" err="1" smtClean="0"/>
            <a:t>Dùng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đọc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dữ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liệu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nhập</a:t>
          </a:r>
          <a:r>
            <a:rPr lang="en-US" sz="2800" b="0" i="0" dirty="0" smtClean="0"/>
            <a:t>,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từ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bàn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phím</a:t>
          </a:r>
          <a:endParaRPr lang="en-US" sz="2800" dirty="0"/>
        </a:p>
      </dgm:t>
    </dgm:pt>
    <dgm:pt modelId="{56D81931-3FDE-4EF8-BD69-6A5199D1462A}" type="parTrans" cxnId="{61EB2DB8-C4AD-4741-B8FD-A304B1196470}">
      <dgm:prSet/>
      <dgm:spPr/>
      <dgm:t>
        <a:bodyPr/>
        <a:lstStyle/>
        <a:p>
          <a:endParaRPr lang="en-US"/>
        </a:p>
      </dgm:t>
    </dgm:pt>
    <dgm:pt modelId="{3D628045-C5ED-43A5-9A4D-2E0AD822D709}" type="sibTrans" cxnId="{61EB2DB8-C4AD-4741-B8FD-A304B1196470}">
      <dgm:prSet/>
      <dgm:spPr/>
      <dgm:t>
        <a:bodyPr/>
        <a:lstStyle/>
        <a:p>
          <a:endParaRPr lang="en-US"/>
        </a:p>
      </dgm:t>
    </dgm:pt>
    <dgm:pt modelId="{BD49069A-E536-4E82-B2DA-DAD72E609C29}">
      <dgm:prSet custT="1"/>
      <dgm:spPr/>
      <dgm:t>
        <a:bodyPr/>
        <a:lstStyle/>
        <a:p>
          <a:pPr rtl="0"/>
          <a:r>
            <a:rPr lang="en-US" sz="2800" b="0" i="0" dirty="0" smtClean="0"/>
            <a:t>Các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đặt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trong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vùng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đệm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đến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khi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người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dùng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gõ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phím</a:t>
          </a:r>
          <a:r>
            <a:rPr lang="en-US" sz="2800" b="0" i="0" dirty="0" smtClean="0"/>
            <a:t> enter</a:t>
          </a:r>
          <a:endParaRPr lang="en-US" sz="2800" dirty="0"/>
        </a:p>
      </dgm:t>
    </dgm:pt>
    <dgm:pt modelId="{81465058-9AEF-4757-A42E-D5A320023273}" type="parTrans" cxnId="{3AD42C05-9EE0-4275-A1DF-47A031EEC758}">
      <dgm:prSet/>
      <dgm:spPr/>
      <dgm:t>
        <a:bodyPr/>
        <a:lstStyle/>
        <a:p>
          <a:endParaRPr lang="en-US"/>
        </a:p>
      </dgm:t>
    </dgm:pt>
    <dgm:pt modelId="{4DECE154-2CF5-478A-9CC4-56F65A034C45}" type="sibTrans" cxnId="{3AD42C05-9EE0-4275-A1DF-47A031EEC758}">
      <dgm:prSet/>
      <dgm:spPr/>
      <dgm:t>
        <a:bodyPr/>
        <a:lstStyle/>
        <a:p>
          <a:endParaRPr lang="en-US"/>
        </a:p>
      </dgm:t>
    </dgm:pt>
    <dgm:pt modelId="{C4961660-73A7-48D2-898D-33931F8A8675}">
      <dgm:prSet custT="1"/>
      <dgm:spPr/>
      <dgm:t>
        <a:bodyPr/>
        <a:lstStyle/>
        <a:p>
          <a:pPr rtl="0"/>
          <a:r>
            <a:rPr lang="en-US" sz="2800" b="0" i="0" dirty="0" err="1" smtClean="0"/>
            <a:t>Hàm</a:t>
          </a:r>
          <a:r>
            <a:rPr lang="en-US" sz="2800" b="0" i="0" dirty="0" smtClean="0"/>
            <a:t> getchar() </a:t>
          </a:r>
          <a:r>
            <a:rPr lang="en-US" sz="2800" b="0" i="0" dirty="0" err="1" smtClean="0"/>
            <a:t>không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, </a:t>
          </a:r>
          <a:r>
            <a:rPr lang="en-US" sz="2800" b="0" i="0" dirty="0" err="1" smtClean="0"/>
            <a:t>nhưng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vẫn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phải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cặp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dấu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ngoặc</a:t>
          </a:r>
          <a:r>
            <a:rPr lang="en-US" sz="2800" b="0" i="0" dirty="0" smtClean="0"/>
            <a:t> ()</a:t>
          </a:r>
          <a:endParaRPr lang="en-US" sz="2800" dirty="0"/>
        </a:p>
      </dgm:t>
    </dgm:pt>
    <dgm:pt modelId="{FA9E74E5-7ACE-4C54-9496-799CAAED65E8}" type="parTrans" cxnId="{AB558C94-A1B9-4828-AAF9-34AE3A27A9D9}">
      <dgm:prSet/>
      <dgm:spPr/>
      <dgm:t>
        <a:bodyPr/>
        <a:lstStyle/>
        <a:p>
          <a:endParaRPr lang="en-US"/>
        </a:p>
      </dgm:t>
    </dgm:pt>
    <dgm:pt modelId="{D2B63A7C-B350-4EB4-8A10-5BA948EFCB1B}" type="sibTrans" cxnId="{AB558C94-A1B9-4828-AAF9-34AE3A27A9D9}">
      <dgm:prSet/>
      <dgm:spPr/>
      <dgm:t>
        <a:bodyPr/>
        <a:lstStyle/>
        <a:p>
          <a:endParaRPr lang="en-US"/>
        </a:p>
      </dgm:t>
    </dgm:pt>
    <dgm:pt modelId="{1545F97B-4BEC-4CD6-BC7C-857D60914E0A}" type="pres">
      <dgm:prSet presAssocID="{F76BF415-E9EC-490F-B9CD-34F892646D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E3F220D-B96F-4973-90F4-C96570F211A7}" type="pres">
      <dgm:prSet presAssocID="{68394B28-29AB-4694-8557-C41F9A0697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C12AB-9329-4C8B-BC9C-9F3BD1E64043}" type="pres">
      <dgm:prSet presAssocID="{68394B28-29AB-4694-8557-C41F9A0697A4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EB2DB8-C4AD-4741-B8FD-A304B1196470}" srcId="{68394B28-29AB-4694-8557-C41F9A0697A4}" destId="{6E22E86E-D653-47B4-B775-7BD25C9A733A}" srcOrd="0" destOrd="0" parTransId="{56D81931-3FDE-4EF8-BD69-6A5199D1462A}" sibTransId="{3D628045-C5ED-43A5-9A4D-2E0AD822D709}"/>
    <dgm:cxn modelId="{ECD34D2C-DB10-41A9-9DD1-3BB6AA20DC49}" type="presOf" srcId="{BD49069A-E536-4E82-B2DA-DAD72E609C29}" destId="{42EC12AB-9329-4C8B-BC9C-9F3BD1E64043}" srcOrd="0" destOrd="1" presId="urn:microsoft.com/office/officeart/2005/8/layout/vList2"/>
    <dgm:cxn modelId="{B3E79711-1CC6-4B70-B1C8-5592F27DA774}" type="presOf" srcId="{F76BF415-E9EC-490F-B9CD-34F892646D5A}" destId="{1545F97B-4BEC-4CD6-BC7C-857D60914E0A}" srcOrd="0" destOrd="0" presId="urn:microsoft.com/office/officeart/2005/8/layout/vList2"/>
    <dgm:cxn modelId="{3039748D-9925-4CA5-84A8-299117A6C418}" type="presOf" srcId="{6E22E86E-D653-47B4-B775-7BD25C9A733A}" destId="{42EC12AB-9329-4C8B-BC9C-9F3BD1E64043}" srcOrd="0" destOrd="0" presId="urn:microsoft.com/office/officeart/2005/8/layout/vList2"/>
    <dgm:cxn modelId="{16247144-60F8-4BAE-A3E1-BC5FF0629B5F}" srcId="{F76BF415-E9EC-490F-B9CD-34F892646D5A}" destId="{68394B28-29AB-4694-8557-C41F9A0697A4}" srcOrd="0" destOrd="0" parTransId="{1C73E480-0C7D-4982-9EAA-F2CE10975BE6}" sibTransId="{AC575B24-B69E-4128-B417-E193BE5DBE64}"/>
    <dgm:cxn modelId="{89DDAD39-DA7E-4B7B-9713-631CE9CE9F99}" type="presOf" srcId="{C4961660-73A7-48D2-898D-33931F8A8675}" destId="{42EC12AB-9329-4C8B-BC9C-9F3BD1E64043}" srcOrd="0" destOrd="2" presId="urn:microsoft.com/office/officeart/2005/8/layout/vList2"/>
    <dgm:cxn modelId="{3AD42C05-9EE0-4275-A1DF-47A031EEC758}" srcId="{68394B28-29AB-4694-8557-C41F9A0697A4}" destId="{BD49069A-E536-4E82-B2DA-DAD72E609C29}" srcOrd="1" destOrd="0" parTransId="{81465058-9AEF-4757-A42E-D5A320023273}" sibTransId="{4DECE154-2CF5-478A-9CC4-56F65A034C45}"/>
    <dgm:cxn modelId="{AB558C94-A1B9-4828-AAF9-34AE3A27A9D9}" srcId="{68394B28-29AB-4694-8557-C41F9A0697A4}" destId="{C4961660-73A7-48D2-898D-33931F8A8675}" srcOrd="2" destOrd="0" parTransId="{FA9E74E5-7ACE-4C54-9496-799CAAED65E8}" sibTransId="{D2B63A7C-B350-4EB4-8A10-5BA948EFCB1B}"/>
    <dgm:cxn modelId="{0AC25286-2854-4213-A6D8-83DBD7A2B047}" type="presOf" srcId="{68394B28-29AB-4694-8557-C41F9A0697A4}" destId="{EE3F220D-B96F-4973-90F4-C96570F211A7}" srcOrd="0" destOrd="0" presId="urn:microsoft.com/office/officeart/2005/8/layout/vList2"/>
    <dgm:cxn modelId="{A0ECA847-20E9-46C2-B862-3A4B39D4403A}" type="presParOf" srcId="{1545F97B-4BEC-4CD6-BC7C-857D60914E0A}" destId="{EE3F220D-B96F-4973-90F4-C96570F211A7}" srcOrd="0" destOrd="0" presId="urn:microsoft.com/office/officeart/2005/8/layout/vList2"/>
    <dgm:cxn modelId="{0AFFA2E0-3B36-40BC-9144-9189772419A1}" type="presParOf" srcId="{1545F97B-4BEC-4CD6-BC7C-857D60914E0A}" destId="{42EC12AB-9329-4C8B-BC9C-9F3BD1E6404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1D043DF-EC93-46FB-8328-DB9FD00BC88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D79554C-C739-4B74-A80D-09754596FD2B}">
      <dgm:prSet/>
      <dgm:spPr/>
      <dgm:t>
        <a:bodyPr/>
        <a:lstStyle/>
        <a:p>
          <a:pPr rtl="0"/>
          <a:r>
            <a:rPr lang="en-US" b="0" i="0" dirty="0" smtClean="0"/>
            <a:t>putchar()</a:t>
          </a:r>
          <a:endParaRPr lang="en-US" dirty="0"/>
        </a:p>
      </dgm:t>
    </dgm:pt>
    <dgm:pt modelId="{DCAECBCC-9459-4AE6-BE48-5089A7513DA1}" type="parTrans" cxnId="{A756F90C-7DB2-424D-BD96-2D34F257A55A}">
      <dgm:prSet/>
      <dgm:spPr/>
      <dgm:t>
        <a:bodyPr/>
        <a:lstStyle/>
        <a:p>
          <a:endParaRPr lang="en-US"/>
        </a:p>
      </dgm:t>
    </dgm:pt>
    <dgm:pt modelId="{F477CEAB-E5FB-4F51-B972-0B8895F3A910}" type="sibTrans" cxnId="{A756F90C-7DB2-424D-BD96-2D34F257A55A}">
      <dgm:prSet/>
      <dgm:spPr/>
      <dgm:t>
        <a:bodyPr/>
        <a:lstStyle/>
        <a:p>
          <a:endParaRPr lang="en-US"/>
        </a:p>
      </dgm:t>
    </dgm:pt>
    <dgm:pt modelId="{C5DD9D2B-6F2F-4A3B-B497-12D208273746}">
      <dgm:prSet custT="1"/>
      <dgm:spPr/>
      <dgm:t>
        <a:bodyPr/>
        <a:lstStyle/>
        <a:p>
          <a:pPr rtl="0"/>
          <a:r>
            <a:rPr lang="en-US" sz="2800" b="0" i="0" dirty="0" err="1" smtClean="0"/>
            <a:t>Hàm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xuất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trong</a:t>
          </a:r>
          <a:r>
            <a:rPr lang="en-US" sz="2800" b="0" i="0" dirty="0" smtClean="0"/>
            <a:t> ‘C’</a:t>
          </a:r>
          <a:endParaRPr lang="en-US" sz="2800" dirty="0"/>
        </a:p>
      </dgm:t>
    </dgm:pt>
    <dgm:pt modelId="{EC370088-AD5D-41A7-B580-2615A6E4153E}" type="parTrans" cxnId="{33F59103-5EDC-4C73-B3AA-FAA9C534279D}">
      <dgm:prSet/>
      <dgm:spPr/>
      <dgm:t>
        <a:bodyPr/>
        <a:lstStyle/>
        <a:p>
          <a:endParaRPr lang="en-US"/>
        </a:p>
      </dgm:t>
    </dgm:pt>
    <dgm:pt modelId="{F992649C-0087-4610-8947-6946174C16AD}" type="sibTrans" cxnId="{33F59103-5EDC-4C73-B3AA-FAA9C534279D}">
      <dgm:prSet/>
      <dgm:spPr/>
      <dgm:t>
        <a:bodyPr/>
        <a:lstStyle/>
        <a:p>
          <a:endParaRPr lang="en-US"/>
        </a:p>
      </dgm:t>
    </dgm:pt>
    <dgm:pt modelId="{C823AF9C-B497-4D1F-AADC-12ECC54144DD}">
      <dgm:prSet custT="1"/>
      <dgm:spPr/>
      <dgm:t>
        <a:bodyPr/>
        <a:lstStyle/>
        <a:p>
          <a:pPr rtl="0"/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endParaRPr lang="en-US" sz="2800" dirty="0"/>
        </a:p>
      </dgm:t>
    </dgm:pt>
    <dgm:pt modelId="{F2641B62-E21D-4EEA-9F16-03C219420269}" type="parTrans" cxnId="{196DBCC5-6C1D-4168-98F0-92F40F83B433}">
      <dgm:prSet/>
      <dgm:spPr/>
      <dgm:t>
        <a:bodyPr/>
        <a:lstStyle/>
        <a:p>
          <a:endParaRPr lang="en-US"/>
        </a:p>
      </dgm:t>
    </dgm:pt>
    <dgm:pt modelId="{9C899467-802F-455D-8DE5-027E45B80607}" type="sibTrans" cxnId="{196DBCC5-6C1D-4168-98F0-92F40F83B433}">
      <dgm:prSet/>
      <dgm:spPr/>
      <dgm:t>
        <a:bodyPr/>
        <a:lstStyle/>
        <a:p>
          <a:endParaRPr lang="en-US"/>
        </a:p>
      </dgm:t>
    </dgm:pt>
    <dgm:pt modelId="{DB13E49E-E1EF-493D-9433-0F76AB9BD0CE}">
      <dgm:prSet custT="1"/>
      <dgm:spPr/>
      <dgm:t>
        <a:bodyPr/>
        <a:lstStyle/>
        <a:p>
          <a:pPr rtl="0"/>
          <a:r>
            <a:rPr lang="en-US" sz="2800" b="0" i="0" dirty="0" err="1" smtClean="0"/>
            <a:t>Đối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số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của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hàm</a:t>
          </a:r>
          <a:r>
            <a:rPr lang="en-US" sz="2800" b="0" i="0" dirty="0" smtClean="0"/>
            <a:t> putchar( ) </a:t>
          </a:r>
          <a:r>
            <a:rPr lang="en-US" sz="2800" b="0" i="0" dirty="0" err="1" smtClean="0"/>
            <a:t>có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thể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là</a:t>
          </a:r>
          <a:r>
            <a:rPr lang="en-US" sz="2800" b="0" i="0" dirty="0" smtClean="0"/>
            <a:t> :</a:t>
          </a:r>
          <a:endParaRPr lang="en-US" sz="2800" dirty="0"/>
        </a:p>
      </dgm:t>
    </dgm:pt>
    <dgm:pt modelId="{FAA5FE49-6402-4FAB-B488-EED2AB2ED660}" type="parTrans" cxnId="{5F70E9F7-DE7F-48AB-82F5-FF49FB6D0934}">
      <dgm:prSet/>
      <dgm:spPr/>
      <dgm:t>
        <a:bodyPr/>
        <a:lstStyle/>
        <a:p>
          <a:endParaRPr lang="en-US"/>
        </a:p>
      </dgm:t>
    </dgm:pt>
    <dgm:pt modelId="{086AA98C-D31E-4A99-B4B0-19CEC5C66E0F}" type="sibTrans" cxnId="{5F70E9F7-DE7F-48AB-82F5-FF49FB6D0934}">
      <dgm:prSet/>
      <dgm:spPr/>
      <dgm:t>
        <a:bodyPr/>
        <a:lstStyle/>
        <a:p>
          <a:endParaRPr lang="en-US"/>
        </a:p>
      </dgm:t>
    </dgm:pt>
    <dgm:pt modelId="{C301A868-E791-4788-B012-F536C27DB47D}">
      <dgm:prSet custT="1"/>
      <dgm:spPr/>
      <dgm:t>
        <a:bodyPr/>
        <a:lstStyle/>
        <a:p>
          <a:pPr rtl="0"/>
          <a:r>
            <a:rPr lang="en-US" sz="2800" b="0" i="0" smtClean="0"/>
            <a:t>Một hằng ký tự đơn</a:t>
          </a:r>
          <a:endParaRPr lang="en-US" sz="2800"/>
        </a:p>
      </dgm:t>
    </dgm:pt>
    <dgm:pt modelId="{DD473471-60B8-4980-AA07-3B8020902CE4}" type="parTrans" cxnId="{A288F02D-60A6-4BBD-B373-B6D8F05562B7}">
      <dgm:prSet/>
      <dgm:spPr/>
      <dgm:t>
        <a:bodyPr/>
        <a:lstStyle/>
        <a:p>
          <a:endParaRPr lang="en-US"/>
        </a:p>
      </dgm:t>
    </dgm:pt>
    <dgm:pt modelId="{F19CB612-5CCC-4CB8-97EB-43A5D5D50471}" type="sibTrans" cxnId="{A288F02D-60A6-4BBD-B373-B6D8F05562B7}">
      <dgm:prSet/>
      <dgm:spPr/>
      <dgm:t>
        <a:bodyPr/>
        <a:lstStyle/>
        <a:p>
          <a:endParaRPr lang="en-US"/>
        </a:p>
      </dgm:t>
    </dgm:pt>
    <dgm:pt modelId="{AFBE5AAC-161B-46AA-A605-66D06D69425B}">
      <dgm:prSet custT="1"/>
      <dgm:spPr/>
      <dgm:t>
        <a:bodyPr/>
        <a:lstStyle/>
        <a:p>
          <a:pPr rtl="0"/>
          <a:r>
            <a:rPr lang="en-US" sz="2800" b="0" i="0" smtClean="0"/>
            <a:t>Một mã định dạng</a:t>
          </a:r>
          <a:endParaRPr lang="en-US" sz="2800"/>
        </a:p>
      </dgm:t>
    </dgm:pt>
    <dgm:pt modelId="{CCE17951-C7E2-44AF-9A9D-6725F3842BBD}" type="parTrans" cxnId="{713E7994-3196-4C06-B162-04511C90885C}">
      <dgm:prSet/>
      <dgm:spPr/>
      <dgm:t>
        <a:bodyPr/>
        <a:lstStyle/>
        <a:p>
          <a:endParaRPr lang="en-US"/>
        </a:p>
      </dgm:t>
    </dgm:pt>
    <dgm:pt modelId="{4D214E30-F7E6-4001-8E46-8A928D589A46}" type="sibTrans" cxnId="{713E7994-3196-4C06-B162-04511C90885C}">
      <dgm:prSet/>
      <dgm:spPr/>
      <dgm:t>
        <a:bodyPr/>
        <a:lstStyle/>
        <a:p>
          <a:endParaRPr lang="en-US"/>
        </a:p>
      </dgm:t>
    </dgm:pt>
    <dgm:pt modelId="{3E8D64B9-2182-4B6A-B4DB-894906A3D962}">
      <dgm:prSet custT="1"/>
      <dgm:spPr/>
      <dgm:t>
        <a:bodyPr/>
        <a:lstStyle/>
        <a:p>
          <a:pPr rtl="0"/>
          <a:r>
            <a:rPr lang="en-US" sz="2800" b="0" i="0" dirty="0" err="1" smtClean="0"/>
            <a:t>Một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biến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ký</a:t>
          </a:r>
          <a:r>
            <a:rPr lang="en-US" sz="2800" b="0" i="0" dirty="0" smtClean="0"/>
            <a:t> </a:t>
          </a:r>
          <a:r>
            <a:rPr lang="en-US" sz="2800" b="0" i="0" dirty="0" err="1" smtClean="0"/>
            <a:t>tự</a:t>
          </a:r>
          <a:endParaRPr lang="en-US" sz="2800" dirty="0"/>
        </a:p>
      </dgm:t>
    </dgm:pt>
    <dgm:pt modelId="{65230D62-D702-4F4C-8A62-818E3D610B6C}" type="parTrans" cxnId="{98D8B261-F3C0-4B97-A1E4-B38A8E15F9A6}">
      <dgm:prSet/>
      <dgm:spPr/>
      <dgm:t>
        <a:bodyPr/>
        <a:lstStyle/>
        <a:p>
          <a:endParaRPr lang="en-US"/>
        </a:p>
      </dgm:t>
    </dgm:pt>
    <dgm:pt modelId="{FB1285E4-E8C1-4855-A85F-99E238AEE2F1}" type="sibTrans" cxnId="{98D8B261-F3C0-4B97-A1E4-B38A8E15F9A6}">
      <dgm:prSet/>
      <dgm:spPr/>
      <dgm:t>
        <a:bodyPr/>
        <a:lstStyle/>
        <a:p>
          <a:endParaRPr lang="en-US"/>
        </a:p>
      </dgm:t>
    </dgm:pt>
    <dgm:pt modelId="{87FC5578-E7D6-4D9B-8395-C80F584CB11B}" type="pres">
      <dgm:prSet presAssocID="{41D043DF-EC93-46FB-8328-DB9FD00BC88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47A9A7-D934-4BD1-9A2C-D299C329904B}" type="pres">
      <dgm:prSet presAssocID="{2D79554C-C739-4B74-A80D-09754596FD2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6D739E-7CBA-41AB-93F3-BFE515BDF6E5}" type="pres">
      <dgm:prSet presAssocID="{2D79554C-C739-4B74-A80D-09754596FD2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1D05E1-CF2F-4F78-9605-FE94C133CDA1}" type="presOf" srcId="{C5DD9D2B-6F2F-4A3B-B497-12D208273746}" destId="{C16D739E-7CBA-41AB-93F3-BFE515BDF6E5}" srcOrd="0" destOrd="0" presId="urn:microsoft.com/office/officeart/2005/8/layout/vList2"/>
    <dgm:cxn modelId="{4C04E2C1-2DED-44E3-8257-FA1E2B2447AD}" type="presOf" srcId="{AFBE5AAC-161B-46AA-A605-66D06D69425B}" destId="{C16D739E-7CBA-41AB-93F3-BFE515BDF6E5}" srcOrd="0" destOrd="4" presId="urn:microsoft.com/office/officeart/2005/8/layout/vList2"/>
    <dgm:cxn modelId="{8B21A06B-E64C-434E-A3DD-80EF9A90403F}" type="presOf" srcId="{41D043DF-EC93-46FB-8328-DB9FD00BC887}" destId="{87FC5578-E7D6-4D9B-8395-C80F584CB11B}" srcOrd="0" destOrd="0" presId="urn:microsoft.com/office/officeart/2005/8/layout/vList2"/>
    <dgm:cxn modelId="{7F7DC595-1018-4263-A415-DCCCC9BD7B82}" type="presOf" srcId="{3E8D64B9-2182-4B6A-B4DB-894906A3D962}" destId="{C16D739E-7CBA-41AB-93F3-BFE515BDF6E5}" srcOrd="0" destOrd="5" presId="urn:microsoft.com/office/officeart/2005/8/layout/vList2"/>
    <dgm:cxn modelId="{196DBCC5-6C1D-4168-98F0-92F40F83B433}" srcId="{2D79554C-C739-4B74-A80D-09754596FD2B}" destId="{C823AF9C-B497-4D1F-AADC-12ECC54144DD}" srcOrd="1" destOrd="0" parTransId="{F2641B62-E21D-4EEA-9F16-03C219420269}" sibTransId="{9C899467-802F-455D-8DE5-027E45B80607}"/>
    <dgm:cxn modelId="{A288F02D-60A6-4BBD-B373-B6D8F05562B7}" srcId="{DB13E49E-E1EF-493D-9433-0F76AB9BD0CE}" destId="{C301A868-E791-4788-B012-F536C27DB47D}" srcOrd="0" destOrd="0" parTransId="{DD473471-60B8-4980-AA07-3B8020902CE4}" sibTransId="{F19CB612-5CCC-4CB8-97EB-43A5D5D50471}"/>
    <dgm:cxn modelId="{D35DA471-1E3F-44C9-8E07-C18C83E71472}" type="presOf" srcId="{C823AF9C-B497-4D1F-AADC-12ECC54144DD}" destId="{C16D739E-7CBA-41AB-93F3-BFE515BDF6E5}" srcOrd="0" destOrd="1" presId="urn:microsoft.com/office/officeart/2005/8/layout/vList2"/>
    <dgm:cxn modelId="{943F3570-E4B7-4F80-B63C-E6154A6E9BAD}" type="presOf" srcId="{2D79554C-C739-4B74-A80D-09754596FD2B}" destId="{9347A9A7-D934-4BD1-9A2C-D299C329904B}" srcOrd="0" destOrd="0" presId="urn:microsoft.com/office/officeart/2005/8/layout/vList2"/>
    <dgm:cxn modelId="{713E7994-3196-4C06-B162-04511C90885C}" srcId="{DB13E49E-E1EF-493D-9433-0F76AB9BD0CE}" destId="{AFBE5AAC-161B-46AA-A605-66D06D69425B}" srcOrd="1" destOrd="0" parTransId="{CCE17951-C7E2-44AF-9A9D-6725F3842BBD}" sibTransId="{4D214E30-F7E6-4001-8E46-8A928D589A46}"/>
    <dgm:cxn modelId="{33F59103-5EDC-4C73-B3AA-FAA9C534279D}" srcId="{2D79554C-C739-4B74-A80D-09754596FD2B}" destId="{C5DD9D2B-6F2F-4A3B-B497-12D208273746}" srcOrd="0" destOrd="0" parTransId="{EC370088-AD5D-41A7-B580-2615A6E4153E}" sibTransId="{F992649C-0087-4610-8947-6946174C16AD}"/>
    <dgm:cxn modelId="{A756F90C-7DB2-424D-BD96-2D34F257A55A}" srcId="{41D043DF-EC93-46FB-8328-DB9FD00BC887}" destId="{2D79554C-C739-4B74-A80D-09754596FD2B}" srcOrd="0" destOrd="0" parTransId="{DCAECBCC-9459-4AE6-BE48-5089A7513DA1}" sibTransId="{F477CEAB-E5FB-4F51-B972-0B8895F3A910}"/>
    <dgm:cxn modelId="{5F70E9F7-DE7F-48AB-82F5-FF49FB6D0934}" srcId="{2D79554C-C739-4B74-A80D-09754596FD2B}" destId="{DB13E49E-E1EF-493D-9433-0F76AB9BD0CE}" srcOrd="2" destOrd="0" parTransId="{FAA5FE49-6402-4FAB-B488-EED2AB2ED660}" sibTransId="{086AA98C-D31E-4A99-B4B0-19CEC5C66E0F}"/>
    <dgm:cxn modelId="{D954945B-02E8-4574-929A-870D7852665F}" type="presOf" srcId="{C301A868-E791-4788-B012-F536C27DB47D}" destId="{C16D739E-7CBA-41AB-93F3-BFE515BDF6E5}" srcOrd="0" destOrd="3" presId="urn:microsoft.com/office/officeart/2005/8/layout/vList2"/>
    <dgm:cxn modelId="{98D8B261-F3C0-4B97-A1E4-B38A8E15F9A6}" srcId="{DB13E49E-E1EF-493D-9433-0F76AB9BD0CE}" destId="{3E8D64B9-2182-4B6A-B4DB-894906A3D962}" srcOrd="2" destOrd="0" parTransId="{65230D62-D702-4F4C-8A62-818E3D610B6C}" sibTransId="{FB1285E4-E8C1-4855-A85F-99E238AEE2F1}"/>
    <dgm:cxn modelId="{CFF36364-0664-4C25-BD45-76E9DFDDDD34}" type="presOf" srcId="{DB13E49E-E1EF-493D-9433-0F76AB9BD0CE}" destId="{C16D739E-7CBA-41AB-93F3-BFE515BDF6E5}" srcOrd="0" destOrd="2" presId="urn:microsoft.com/office/officeart/2005/8/layout/vList2"/>
    <dgm:cxn modelId="{0FBC7F4E-C205-42E7-A5B0-6DFDB867E900}" type="presParOf" srcId="{87FC5578-E7D6-4D9B-8395-C80F584CB11B}" destId="{9347A9A7-D934-4BD1-9A2C-D299C329904B}" srcOrd="0" destOrd="0" presId="urn:microsoft.com/office/officeart/2005/8/layout/vList2"/>
    <dgm:cxn modelId="{88804838-31F7-4984-B58A-6BA7942AFD47}" type="presParOf" srcId="{87FC5578-E7D6-4D9B-8395-C80F584CB11B}" destId="{C16D739E-7CBA-41AB-93F3-BFE515BDF6E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E938C-2659-4F2D-98EC-64C6CA072F97}">
      <dsp:nvSpPr>
        <dsp:cNvPr id="0" name=""/>
        <dsp:cNvSpPr/>
      </dsp:nvSpPr>
      <dsp:spPr>
        <a:xfrm>
          <a:off x="0" y="13731"/>
          <a:ext cx="8283388" cy="9945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err="1" smtClean="0"/>
            <a:t>Thư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viện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chuẩn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trong</a:t>
          </a:r>
          <a:r>
            <a:rPr lang="en-US" sz="2500" b="0" i="0" kern="1200" dirty="0" smtClean="0"/>
            <a:t> C </a:t>
          </a:r>
          <a:r>
            <a:rPr lang="en-US" sz="2500" b="0" i="0" kern="1200" dirty="0" err="1" smtClean="0"/>
            <a:t>cung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cấp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các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hàm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xử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lý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cho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việc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nhập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và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xuất</a:t>
          </a:r>
          <a:r>
            <a:rPr lang="en-US" sz="2500" b="0" i="0" kern="1200" dirty="0" smtClean="0"/>
            <a:t>.</a:t>
          </a:r>
          <a:endParaRPr lang="en-US" sz="2500" kern="1200" dirty="0"/>
        </a:p>
      </dsp:txBody>
      <dsp:txXfrm>
        <a:off x="48547" y="62278"/>
        <a:ext cx="8186294" cy="897406"/>
      </dsp:txXfrm>
    </dsp:sp>
    <dsp:sp modelId="{6141EE44-47C5-4C22-AC48-2CEBCACA6820}">
      <dsp:nvSpPr>
        <dsp:cNvPr id="0" name=""/>
        <dsp:cNvSpPr/>
      </dsp:nvSpPr>
      <dsp:spPr>
        <a:xfrm>
          <a:off x="0" y="1080231"/>
          <a:ext cx="8283388" cy="994500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Thư viện chuẩn có các hàm I/O, dùng để quản lý việc nhập, xuất, các thao tác trên ký tự và chuỗi.</a:t>
          </a:r>
          <a:endParaRPr lang="en-US" sz="2500" kern="1200"/>
        </a:p>
      </dsp:txBody>
      <dsp:txXfrm>
        <a:off x="48547" y="1128778"/>
        <a:ext cx="8186294" cy="897406"/>
      </dsp:txXfrm>
    </dsp:sp>
    <dsp:sp modelId="{AD46E11E-C286-4CF6-AB85-D48F9030C710}">
      <dsp:nvSpPr>
        <dsp:cNvPr id="0" name=""/>
        <dsp:cNvSpPr/>
      </dsp:nvSpPr>
      <dsp:spPr>
        <a:xfrm>
          <a:off x="0" y="2146731"/>
          <a:ext cx="8283388" cy="99450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Thiết bị nhập chuẩn thường là bàn phím.</a:t>
          </a:r>
          <a:endParaRPr lang="en-US" sz="2500" kern="1200"/>
        </a:p>
      </dsp:txBody>
      <dsp:txXfrm>
        <a:off x="48547" y="2195278"/>
        <a:ext cx="8186294" cy="897406"/>
      </dsp:txXfrm>
    </dsp:sp>
    <dsp:sp modelId="{0E4EC913-5923-40E8-AEC9-D8EE987BA782}">
      <dsp:nvSpPr>
        <dsp:cNvPr id="0" name=""/>
        <dsp:cNvSpPr/>
      </dsp:nvSpPr>
      <dsp:spPr>
        <a:xfrm>
          <a:off x="0" y="3213231"/>
          <a:ext cx="8283388" cy="994500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smtClean="0"/>
            <a:t>Thiết bị xuất chuẩn thường là màn hình (console).</a:t>
          </a:r>
          <a:endParaRPr lang="en-US" sz="2500" kern="1200"/>
        </a:p>
      </dsp:txBody>
      <dsp:txXfrm>
        <a:off x="48547" y="3261778"/>
        <a:ext cx="8186294" cy="897406"/>
      </dsp:txXfrm>
    </dsp:sp>
    <dsp:sp modelId="{4DE37971-A032-47C9-8BB0-8DD0542AF277}">
      <dsp:nvSpPr>
        <dsp:cNvPr id="0" name=""/>
        <dsp:cNvSpPr/>
      </dsp:nvSpPr>
      <dsp:spPr>
        <a:xfrm>
          <a:off x="0" y="4279731"/>
          <a:ext cx="8283388" cy="99450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err="1" smtClean="0"/>
            <a:t>Nhập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và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xuất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có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thể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được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xử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lý</a:t>
          </a:r>
          <a:r>
            <a:rPr lang="en-US" sz="2500" b="0" i="0" kern="1200" dirty="0" smtClean="0"/>
            <a:t> qua </a:t>
          </a:r>
          <a:r>
            <a:rPr lang="en-US" sz="2500" b="0" i="0" kern="1200" dirty="0" err="1" smtClean="0"/>
            <a:t>các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tập</a:t>
          </a:r>
          <a:r>
            <a:rPr lang="en-US" sz="2500" b="0" i="0" kern="1200" dirty="0" smtClean="0"/>
            <a:t> tin </a:t>
          </a:r>
          <a:r>
            <a:rPr lang="en-US" sz="2500" b="0" i="0" kern="1200" dirty="0" err="1" smtClean="0"/>
            <a:t>thay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vì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từ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các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thiết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bị</a:t>
          </a:r>
          <a:r>
            <a:rPr lang="en-US" sz="2500" b="0" i="0" kern="1200" dirty="0" smtClean="0"/>
            <a:t> </a:t>
          </a:r>
          <a:r>
            <a:rPr lang="en-US" sz="2500" b="0" i="0" kern="1200" dirty="0" err="1" smtClean="0"/>
            <a:t>chuẩn</a:t>
          </a:r>
          <a:r>
            <a:rPr lang="en-US" sz="2500" b="0" i="0" kern="1200" dirty="0" smtClean="0"/>
            <a:t>.</a:t>
          </a:r>
          <a:endParaRPr lang="en-US" sz="2500" kern="1200" dirty="0"/>
        </a:p>
      </dsp:txBody>
      <dsp:txXfrm>
        <a:off x="48547" y="4328278"/>
        <a:ext cx="8186294" cy="897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EFC1BA-E357-4EBD-B90A-4F9B755D8AA1}">
      <dsp:nvSpPr>
        <dsp:cNvPr id="0" name=""/>
        <dsp:cNvSpPr/>
      </dsp:nvSpPr>
      <dsp:spPr>
        <a:xfrm>
          <a:off x="0" y="638"/>
          <a:ext cx="8166206" cy="39654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#include &lt;stdio.h&gt;</a:t>
          </a:r>
          <a:endParaRPr lang="en-US" sz="1800" kern="1200"/>
        </a:p>
      </dsp:txBody>
      <dsp:txXfrm>
        <a:off x="19358" y="19996"/>
        <a:ext cx="8127490" cy="357827"/>
      </dsp:txXfrm>
    </dsp:sp>
    <dsp:sp modelId="{DDFFFFF4-1F33-4EAA-A0A4-1E037EB0D917}">
      <dsp:nvSpPr>
        <dsp:cNvPr id="0" name=""/>
        <dsp:cNvSpPr/>
      </dsp:nvSpPr>
      <dsp:spPr>
        <a:xfrm>
          <a:off x="0" y="410372"/>
          <a:ext cx="8166206" cy="396543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Đây là câu lệnh tiền xử lý</a:t>
          </a:r>
          <a:endParaRPr lang="en-US" sz="1800" kern="1200"/>
        </a:p>
      </dsp:txBody>
      <dsp:txXfrm>
        <a:off x="19358" y="429730"/>
        <a:ext cx="8127490" cy="357827"/>
      </dsp:txXfrm>
    </dsp:sp>
    <dsp:sp modelId="{206B7160-3311-4D48-BFA5-99B0363C87A2}">
      <dsp:nvSpPr>
        <dsp:cNvPr id="0" name=""/>
        <dsp:cNvSpPr/>
      </dsp:nvSpPr>
      <dsp:spPr>
        <a:xfrm>
          <a:off x="0" y="820106"/>
          <a:ext cx="8166206" cy="396543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smtClean="0"/>
            <a:t>stdio.h là tập tin header (header file)</a:t>
          </a:r>
          <a:endParaRPr lang="en-US" sz="1800" kern="1200"/>
        </a:p>
      </dsp:txBody>
      <dsp:txXfrm>
        <a:off x="19358" y="839464"/>
        <a:ext cx="8127490" cy="357827"/>
      </dsp:txXfrm>
    </dsp:sp>
    <dsp:sp modelId="{ADDD11C2-2370-4FD9-80A3-AC01F03A10E5}">
      <dsp:nvSpPr>
        <dsp:cNvPr id="0" name=""/>
        <dsp:cNvSpPr/>
      </dsp:nvSpPr>
      <dsp:spPr>
        <a:xfrm>
          <a:off x="0" y="1229840"/>
          <a:ext cx="8166206" cy="396543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err="1" smtClean="0"/>
            <a:t>Chứa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các</a:t>
          </a:r>
          <a:r>
            <a:rPr lang="en-US" sz="1800" b="0" i="0" kern="1200" dirty="0" smtClean="0"/>
            <a:t> macro </a:t>
          </a:r>
          <a:r>
            <a:rPr lang="en-US" sz="1800" b="0" i="0" kern="1200" dirty="0" err="1" smtClean="0"/>
            <a:t>sử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dụng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cho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nhiều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hàm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nhập</a:t>
          </a:r>
          <a:r>
            <a:rPr lang="en-US" sz="1800" b="0" i="0" kern="1200" dirty="0" smtClean="0"/>
            <a:t>/</a:t>
          </a:r>
          <a:r>
            <a:rPr lang="en-US" sz="1800" b="0" i="0" kern="1200" dirty="0" err="1" smtClean="0"/>
            <a:t>xuất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trong</a:t>
          </a:r>
          <a:r>
            <a:rPr lang="en-US" sz="1800" b="0" i="0" kern="1200" dirty="0" smtClean="0"/>
            <a:t> C</a:t>
          </a:r>
          <a:endParaRPr lang="en-US" sz="1800" kern="1200" dirty="0"/>
        </a:p>
      </dsp:txBody>
      <dsp:txXfrm>
        <a:off x="19358" y="1249198"/>
        <a:ext cx="8127490" cy="357827"/>
      </dsp:txXfrm>
    </dsp:sp>
    <dsp:sp modelId="{D3B8DF01-77C5-433A-AF28-A9A51B50B78D}">
      <dsp:nvSpPr>
        <dsp:cNvPr id="0" name=""/>
        <dsp:cNvSpPr/>
      </dsp:nvSpPr>
      <dsp:spPr>
        <a:xfrm>
          <a:off x="0" y="1639573"/>
          <a:ext cx="8166206" cy="396543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Các macro </a:t>
          </a:r>
          <a:r>
            <a:rPr lang="en-US" sz="1800" b="0" i="0" kern="1200" dirty="0" err="1" smtClean="0"/>
            <a:t>trong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stdio.h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giúp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các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hàm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printf</a:t>
          </a:r>
          <a:r>
            <a:rPr lang="en-US" sz="1800" b="0" i="0" kern="1200" dirty="0" smtClean="0"/>
            <a:t>(), </a:t>
          </a:r>
          <a:r>
            <a:rPr lang="en-US" sz="1800" b="0" i="0" kern="1200" dirty="0" err="1" smtClean="0"/>
            <a:t>scanf</a:t>
          </a:r>
          <a:r>
            <a:rPr lang="en-US" sz="1800" b="0" i="0" kern="1200" dirty="0" smtClean="0"/>
            <a:t>(), putchar(), getchar() </a:t>
          </a:r>
          <a:r>
            <a:rPr lang="en-US" sz="1800" b="0" i="0" kern="1200" dirty="0" err="1" smtClean="0"/>
            <a:t>thực</a:t>
          </a:r>
          <a:r>
            <a:rPr lang="en-US" sz="1800" b="0" i="0" kern="1200" dirty="0" smtClean="0"/>
            <a:t> </a:t>
          </a:r>
          <a:r>
            <a:rPr lang="en-US" sz="1800" b="0" i="0" kern="1200" dirty="0" err="1" smtClean="0"/>
            <a:t>thi</a:t>
          </a:r>
          <a:endParaRPr lang="en-US" sz="1800" kern="1200" dirty="0"/>
        </a:p>
      </dsp:txBody>
      <dsp:txXfrm>
        <a:off x="19358" y="1658931"/>
        <a:ext cx="8127490" cy="3578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374D0-A282-4DBF-A46B-7C316C9A64BC}">
      <dsp:nvSpPr>
        <dsp:cNvPr id="0" name=""/>
        <dsp:cNvSpPr/>
      </dsp:nvSpPr>
      <dsp:spPr>
        <a:xfrm>
          <a:off x="0" y="645013"/>
          <a:ext cx="8283388" cy="1271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i="0" kern="1200" smtClean="0"/>
            <a:t>printf( )</a:t>
          </a:r>
          <a:r>
            <a:rPr lang="en-US" sz="3200" b="0" i="0" kern="1200" smtClean="0"/>
            <a:t> – Dùng cho xuất có định dạng</a:t>
          </a:r>
          <a:endParaRPr lang="en-US" sz="3200" kern="1200"/>
        </a:p>
      </dsp:txBody>
      <dsp:txXfrm>
        <a:off x="62055" y="707068"/>
        <a:ext cx="8159278" cy="1147095"/>
      </dsp:txXfrm>
    </dsp:sp>
    <dsp:sp modelId="{5E52DE75-F146-4F9F-984B-91289BFFE361}">
      <dsp:nvSpPr>
        <dsp:cNvPr id="0" name=""/>
        <dsp:cNvSpPr/>
      </dsp:nvSpPr>
      <dsp:spPr>
        <a:xfrm>
          <a:off x="0" y="2008378"/>
          <a:ext cx="8283388" cy="12712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i="0" kern="1200" dirty="0" err="1" smtClean="0"/>
            <a:t>scanf</a:t>
          </a:r>
          <a:r>
            <a:rPr lang="en-US" sz="3200" b="1" i="0" kern="1200" dirty="0" smtClean="0"/>
            <a:t>( )</a:t>
          </a:r>
          <a:r>
            <a:rPr lang="en-US" sz="3200" b="0" i="0" kern="1200" dirty="0" smtClean="0"/>
            <a:t> – </a:t>
          </a:r>
          <a:r>
            <a:rPr lang="en-US" sz="3200" b="0" i="0" kern="1200" dirty="0" err="1" smtClean="0"/>
            <a:t>Sử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dụng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để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nhập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có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định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dạng</a:t>
          </a:r>
          <a:endParaRPr lang="en-US" sz="3200" kern="1200" dirty="0"/>
        </a:p>
      </dsp:txBody>
      <dsp:txXfrm>
        <a:off x="62055" y="2070433"/>
        <a:ext cx="8159278" cy="1147095"/>
      </dsp:txXfrm>
    </dsp:sp>
    <dsp:sp modelId="{5ED2C78D-4901-476B-A7D2-0CD0F378E71F}">
      <dsp:nvSpPr>
        <dsp:cNvPr id="0" name=""/>
        <dsp:cNvSpPr/>
      </dsp:nvSpPr>
      <dsp:spPr>
        <a:xfrm>
          <a:off x="0" y="3371744"/>
          <a:ext cx="8283388" cy="12712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b="1" i="1" kern="1200" dirty="0" smtClean="0"/>
            <a:t>Các </a:t>
          </a:r>
          <a:r>
            <a:rPr lang="en-US" sz="3200" b="1" i="1" kern="1200" dirty="0" err="1" smtClean="0"/>
            <a:t>đặc</a:t>
          </a:r>
          <a:r>
            <a:rPr lang="en-US" sz="3200" b="1" i="1" kern="1200" dirty="0" smtClean="0"/>
            <a:t> </a:t>
          </a:r>
          <a:r>
            <a:rPr lang="en-US" sz="3200" b="1" i="1" kern="1200" dirty="0" err="1" smtClean="0"/>
            <a:t>tả</a:t>
          </a:r>
          <a:r>
            <a:rPr lang="en-US" sz="3200" b="1" i="1" kern="1200" dirty="0" smtClean="0"/>
            <a:t> </a:t>
          </a:r>
          <a:r>
            <a:rPr lang="en-US" sz="3200" b="1" i="1" kern="1200" dirty="0" err="1" smtClean="0"/>
            <a:t>định</a:t>
          </a:r>
          <a:r>
            <a:rPr lang="en-US" sz="3200" b="1" i="1" kern="1200" dirty="0" smtClean="0"/>
            <a:t> </a:t>
          </a:r>
          <a:r>
            <a:rPr lang="en-US" sz="3200" b="1" i="1" kern="1200" dirty="0" err="1" smtClean="0"/>
            <a:t>dạng</a:t>
          </a:r>
          <a:r>
            <a:rPr lang="en-US" sz="3200" b="1" i="1" kern="1200" dirty="0" smtClean="0"/>
            <a:t>  -</a:t>
          </a:r>
          <a:r>
            <a:rPr lang="en-US" sz="3200" b="1" i="0" kern="1200" dirty="0" smtClean="0"/>
            <a:t> </a:t>
          </a:r>
          <a:r>
            <a:rPr lang="en-US" sz="3200" b="0" i="0" kern="1200" dirty="0" smtClean="0"/>
            <a:t>qui </a:t>
          </a:r>
          <a:r>
            <a:rPr lang="en-US" sz="3200" b="0" i="0" kern="1200" dirty="0" err="1" smtClean="0"/>
            <a:t>định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dạng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thức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mà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theo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đó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giá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trị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của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biến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được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nhập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vào</a:t>
          </a:r>
          <a:r>
            <a:rPr lang="en-US" sz="3200" b="0" i="0" kern="1200" dirty="0" smtClean="0"/>
            <a:t> </a:t>
          </a:r>
          <a:r>
            <a:rPr lang="en-US" sz="3200" b="0" i="0" kern="1200" dirty="0" err="1" smtClean="0"/>
            <a:t>và</a:t>
          </a:r>
          <a:r>
            <a:rPr lang="en-US" sz="3200" b="0" i="0" kern="1200" dirty="0" smtClean="0"/>
            <a:t> in </a:t>
          </a:r>
          <a:r>
            <a:rPr lang="en-US" sz="3200" b="0" i="0" kern="1200" dirty="0" err="1" smtClean="0"/>
            <a:t>ra</a:t>
          </a:r>
          <a:endParaRPr lang="en-US" sz="3200" kern="1200" dirty="0"/>
        </a:p>
      </dsp:txBody>
      <dsp:txXfrm>
        <a:off x="62055" y="3433799"/>
        <a:ext cx="8159278" cy="11470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96DF-5236-42E8-AC2C-FE41F69D8088}">
      <dsp:nvSpPr>
        <dsp:cNvPr id="0" name=""/>
        <dsp:cNvSpPr/>
      </dsp:nvSpPr>
      <dsp:spPr>
        <a:xfrm rot="5400000">
          <a:off x="-283228" y="286204"/>
          <a:ext cx="1888187" cy="132173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smtClean="0">
              <a:cs typeface="Times New Roman" panose="02020603050405020304" pitchFamily="18" charset="0"/>
            </a:rPr>
            <a:t>Bổ từ ‘-‘</a:t>
          </a:r>
          <a:endParaRPr lang="en-US" sz="1500" kern="1200" dirty="0"/>
        </a:p>
      </dsp:txBody>
      <dsp:txXfrm rot="-5400000">
        <a:off x="1" y="663842"/>
        <a:ext cx="1321731" cy="566456"/>
      </dsp:txXfrm>
    </dsp:sp>
    <dsp:sp modelId="{FA4C8D0E-5E15-4BB7-BD70-8DFEA0660260}">
      <dsp:nvSpPr>
        <dsp:cNvPr id="0" name=""/>
        <dsp:cNvSpPr/>
      </dsp:nvSpPr>
      <dsp:spPr>
        <a:xfrm rot="5400000">
          <a:off x="4188898" y="-2864190"/>
          <a:ext cx="1227322" cy="69616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liệu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canh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lề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in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bắt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đầu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trái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trong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của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endParaRPr lang="en-US" sz="2000" kern="1200" dirty="0"/>
        </a:p>
      </dsp:txBody>
      <dsp:txXfrm rot="-5400000">
        <a:off x="1321732" y="62889"/>
        <a:ext cx="6901743" cy="1107496"/>
      </dsp:txXfrm>
    </dsp:sp>
    <dsp:sp modelId="{867E37C9-8AB2-46B5-B828-36E57760A6AA}">
      <dsp:nvSpPr>
        <dsp:cNvPr id="0" name=""/>
        <dsp:cNvSpPr/>
      </dsp:nvSpPr>
      <dsp:spPr>
        <a:xfrm rot="5400000">
          <a:off x="-283228" y="1983115"/>
          <a:ext cx="1888187" cy="1321731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smtClean="0">
              <a:cs typeface="Times New Roman" panose="02020603050405020304" pitchFamily="18" charset="0"/>
            </a:rPr>
            <a:t>Bổ từ xác định độ rộng trường</a:t>
          </a:r>
          <a:endParaRPr lang="en-US" sz="1500" kern="1200" dirty="0"/>
        </a:p>
      </dsp:txBody>
      <dsp:txXfrm rot="-5400000">
        <a:off x="1" y="2360753"/>
        <a:ext cx="1321731" cy="566456"/>
      </dsp:txXfrm>
    </dsp:sp>
    <dsp:sp modelId="{CF485F1A-5ADB-4DF5-8F5C-7B10F1B7F4E1}">
      <dsp:nvSpPr>
        <dsp:cNvPr id="0" name=""/>
        <dsp:cNvSpPr/>
      </dsp:nvSpPr>
      <dsp:spPr>
        <a:xfrm rot="5400000">
          <a:off x="4188898" y="-1167279"/>
          <a:ext cx="1227322" cy="69616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(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). Độ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nhỏ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phần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dữ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liệu</a:t>
          </a:r>
          <a:endParaRPr lang="en-US" sz="2000" kern="1200" dirty="0"/>
        </a:p>
      </dsp:txBody>
      <dsp:txXfrm rot="-5400000">
        <a:off x="1321732" y="1759800"/>
        <a:ext cx="6901743" cy="1107496"/>
      </dsp:txXfrm>
    </dsp:sp>
    <dsp:sp modelId="{5581A87D-CBC5-44B9-B489-B270216D1543}">
      <dsp:nvSpPr>
        <dsp:cNvPr id="0" name=""/>
        <dsp:cNvSpPr/>
      </dsp:nvSpPr>
      <dsp:spPr>
        <a:xfrm rot="5400000">
          <a:off x="-283228" y="3680026"/>
          <a:ext cx="1888187" cy="1321731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500" b="1" kern="1200" smtClean="0">
              <a:cs typeface="Times New Roman" panose="02020603050405020304" pitchFamily="18" charset="0"/>
            </a:rPr>
            <a:t>Độ chính xác</a:t>
          </a:r>
          <a:endParaRPr lang="en-US" sz="1500" kern="1200"/>
        </a:p>
      </dsp:txBody>
      <dsp:txXfrm rot="-5400000">
        <a:off x="1" y="4057664"/>
        <a:ext cx="1321731" cy="566456"/>
      </dsp:txXfrm>
    </dsp:sp>
    <dsp:sp modelId="{ADF5F1C1-8CF1-4183-8C37-3BF833550B0E}">
      <dsp:nvSpPr>
        <dsp:cNvPr id="0" name=""/>
        <dsp:cNvSpPr/>
      </dsp:nvSpPr>
      <dsp:spPr>
        <a:xfrm rot="5400000">
          <a:off x="4188898" y="529631"/>
          <a:ext cx="1227322" cy="696165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smtClean="0">
              <a:cs typeface="Times New Roman" panose="02020603050405020304" pitchFamily="18" charset="0"/>
            </a:rPr>
            <a:t>Được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float, double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tự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(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).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với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float hay double,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chuỗi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con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lượng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lớn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nhất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con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in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phải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dấu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chấm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thập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phân</a:t>
          </a:r>
          <a:endParaRPr lang="en-US" sz="2000" kern="1200" dirty="0"/>
        </a:p>
      </dsp:txBody>
      <dsp:txXfrm rot="-5400000">
        <a:off x="1321732" y="3456711"/>
        <a:ext cx="6901743" cy="1107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F96DF-5236-42E8-AC2C-FE41F69D8088}">
      <dsp:nvSpPr>
        <dsp:cNvPr id="0" name=""/>
        <dsp:cNvSpPr/>
      </dsp:nvSpPr>
      <dsp:spPr>
        <a:xfrm rot="5400000">
          <a:off x="-214565" y="215034"/>
          <a:ext cx="1430435" cy="1001304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accent4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smtClean="0">
              <a:cs typeface="Times New Roman" panose="02020603050405020304" pitchFamily="18" charset="0"/>
            </a:rPr>
            <a:t>Bổ từ</a:t>
          </a:r>
          <a:r>
            <a:rPr lang="en-US" altLang="en-US" sz="2000" kern="1200" smtClean="0">
              <a:cs typeface="Times New Roman" panose="02020603050405020304" pitchFamily="18" charset="0"/>
            </a:rPr>
            <a:t> </a:t>
          </a:r>
          <a:r>
            <a:rPr lang="en-US" altLang="en-US" sz="2000" b="1" kern="1200" smtClean="0">
              <a:cs typeface="Times New Roman" panose="02020603050405020304" pitchFamily="18" charset="0"/>
            </a:rPr>
            <a:t>‘0’</a:t>
          </a:r>
          <a:endParaRPr lang="en-US" sz="2000" kern="1200"/>
        </a:p>
      </dsp:txBody>
      <dsp:txXfrm rot="-5400000">
        <a:off x="1" y="501120"/>
        <a:ext cx="1001304" cy="429131"/>
      </dsp:txXfrm>
    </dsp:sp>
    <dsp:sp modelId="{FA4C8D0E-5E15-4BB7-BD70-8DFEA0660260}">
      <dsp:nvSpPr>
        <dsp:cNvPr id="0" name=""/>
        <dsp:cNvSpPr/>
      </dsp:nvSpPr>
      <dsp:spPr>
        <a:xfrm rot="5400000">
          <a:off x="4177454" y="-3175680"/>
          <a:ext cx="929782" cy="7282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Mặc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khoảng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trống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sẽ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một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thêm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0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vào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thì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‘0’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endParaRPr lang="en-US" sz="2000" kern="1200" dirty="0"/>
        </a:p>
      </dsp:txBody>
      <dsp:txXfrm rot="-5400000">
        <a:off x="1001304" y="45858"/>
        <a:ext cx="7236695" cy="839006"/>
      </dsp:txXfrm>
    </dsp:sp>
    <dsp:sp modelId="{867E37C9-8AB2-46B5-B828-36E57760A6AA}">
      <dsp:nvSpPr>
        <dsp:cNvPr id="0" name=""/>
        <dsp:cNvSpPr/>
      </dsp:nvSpPr>
      <dsp:spPr>
        <a:xfrm rot="5400000">
          <a:off x="-214565" y="1500564"/>
          <a:ext cx="1430435" cy="1001304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accent5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smtClean="0">
              <a:cs typeface="Times New Roman" panose="02020603050405020304" pitchFamily="18" charset="0"/>
            </a:rPr>
            <a:t>Bổ từ</a:t>
          </a:r>
          <a:r>
            <a:rPr lang="en-US" altLang="en-US" sz="2000" kern="1200" smtClean="0">
              <a:cs typeface="Times New Roman" panose="02020603050405020304" pitchFamily="18" charset="0"/>
            </a:rPr>
            <a:t> </a:t>
          </a:r>
          <a:r>
            <a:rPr lang="en-US" altLang="en-US" sz="2000" b="1" kern="1200" smtClean="0">
              <a:cs typeface="Times New Roman" panose="02020603050405020304" pitchFamily="18" charset="0"/>
            </a:rPr>
            <a:t>‘l’</a:t>
          </a:r>
          <a:endParaRPr lang="en-US" sz="2000" kern="1200"/>
        </a:p>
      </dsp:txBody>
      <dsp:txXfrm rot="-5400000">
        <a:off x="1" y="1786650"/>
        <a:ext cx="1001304" cy="429131"/>
      </dsp:txXfrm>
    </dsp:sp>
    <dsp:sp modelId="{CF485F1A-5ADB-4DF5-8F5C-7B10F1B7F4E1}">
      <dsp:nvSpPr>
        <dsp:cNvPr id="0" name=""/>
        <dsp:cNvSpPr/>
      </dsp:nvSpPr>
      <dsp:spPr>
        <a:xfrm rot="5400000">
          <a:off x="4177454" y="-1890151"/>
          <a:ext cx="929782" cy="7282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đối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số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nguyên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int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hay double.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%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ld</a:t>
          </a:r>
          <a:endParaRPr lang="en-US" sz="2000" kern="1200" dirty="0"/>
        </a:p>
      </dsp:txBody>
      <dsp:txXfrm rot="-5400000">
        <a:off x="1001304" y="1331387"/>
        <a:ext cx="7236695" cy="839006"/>
      </dsp:txXfrm>
    </dsp:sp>
    <dsp:sp modelId="{5581A87D-CBC5-44B9-B489-B270216D1543}">
      <dsp:nvSpPr>
        <dsp:cNvPr id="0" name=""/>
        <dsp:cNvSpPr/>
      </dsp:nvSpPr>
      <dsp:spPr>
        <a:xfrm rot="5400000">
          <a:off x="-214565" y="2786093"/>
          <a:ext cx="1430435" cy="1001304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smtClean="0">
              <a:cs typeface="Times New Roman" panose="02020603050405020304" pitchFamily="18" charset="0"/>
            </a:rPr>
            <a:t>Bổ  từ ‘h’</a:t>
          </a:r>
          <a:endParaRPr lang="en-US" sz="2000" kern="1200"/>
        </a:p>
      </dsp:txBody>
      <dsp:txXfrm rot="-5400000">
        <a:off x="1" y="3072179"/>
        <a:ext cx="1001304" cy="429131"/>
      </dsp:txXfrm>
    </dsp:sp>
    <dsp:sp modelId="{ADF5F1C1-8CF1-4183-8C37-3BF833550B0E}">
      <dsp:nvSpPr>
        <dsp:cNvPr id="0" name=""/>
        <dsp:cNvSpPr/>
      </dsp:nvSpPr>
      <dsp:spPr>
        <a:xfrm rot="5400000">
          <a:off x="4177454" y="-604621"/>
          <a:ext cx="929782" cy="7282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để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hiển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thị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short int.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Mã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ứng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như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là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%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hd</a:t>
          </a:r>
          <a:endParaRPr lang="en-US" sz="2000" kern="1200" dirty="0"/>
        </a:p>
      </dsp:txBody>
      <dsp:txXfrm rot="-5400000">
        <a:off x="1001304" y="2616917"/>
        <a:ext cx="7236695" cy="839006"/>
      </dsp:txXfrm>
    </dsp:sp>
    <dsp:sp modelId="{08520F76-3A2B-4517-8A97-4CFB4D92930C}">
      <dsp:nvSpPr>
        <dsp:cNvPr id="0" name=""/>
        <dsp:cNvSpPr/>
      </dsp:nvSpPr>
      <dsp:spPr>
        <a:xfrm rot="5400000">
          <a:off x="-214565" y="4071623"/>
          <a:ext cx="1430435" cy="1001304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000" b="1" kern="1200" smtClean="0">
              <a:cs typeface="Times New Roman" panose="02020603050405020304" pitchFamily="18" charset="0"/>
            </a:rPr>
            <a:t>Bổ  từ</a:t>
          </a:r>
          <a:r>
            <a:rPr lang="en-US" altLang="en-US" sz="2000" kern="1200" smtClean="0">
              <a:cs typeface="Times New Roman" panose="02020603050405020304" pitchFamily="18" charset="0"/>
            </a:rPr>
            <a:t> </a:t>
          </a:r>
          <a:r>
            <a:rPr lang="en-US" altLang="en-US" sz="2000" b="1" kern="1200" smtClean="0">
              <a:cs typeface="Times New Roman" panose="02020603050405020304" pitchFamily="18" charset="0"/>
            </a:rPr>
            <a:t>‘*’</a:t>
          </a:r>
          <a:endParaRPr lang="en-US" sz="2000" kern="1200"/>
        </a:p>
      </dsp:txBody>
      <dsp:txXfrm rot="-5400000">
        <a:off x="1" y="4357709"/>
        <a:ext cx="1001304" cy="429131"/>
      </dsp:txXfrm>
    </dsp:sp>
    <dsp:sp modelId="{23A34880-6EE7-4C68-B8CD-8318A0A8D06B}">
      <dsp:nvSpPr>
        <dsp:cNvPr id="0" name=""/>
        <dsp:cNvSpPr/>
      </dsp:nvSpPr>
      <dsp:spPr>
        <a:xfrm rot="5400000">
          <a:off x="4177454" y="680908"/>
          <a:ext cx="929782" cy="728208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Nếu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người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dùng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không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độ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rộng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trường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nhưng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muốn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chương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trình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xác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định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điều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đó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,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bổ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từ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này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được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sử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dụng</a:t>
          </a:r>
          <a:endParaRPr lang="en-US" sz="2000" kern="1200" dirty="0"/>
        </a:p>
      </dsp:txBody>
      <dsp:txXfrm rot="-5400000">
        <a:off x="1001304" y="3902446"/>
        <a:ext cx="7236695" cy="839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F220D-B96F-4973-90F4-C96570F211A7}">
      <dsp:nvSpPr>
        <dsp:cNvPr id="0" name=""/>
        <dsp:cNvSpPr/>
      </dsp:nvSpPr>
      <dsp:spPr>
        <a:xfrm>
          <a:off x="0" y="135462"/>
          <a:ext cx="4160184" cy="155902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i="0" kern="1200" dirty="0" smtClean="0"/>
            <a:t>getchar()</a:t>
          </a:r>
          <a:endParaRPr lang="en-US" sz="6500" kern="1200" dirty="0"/>
        </a:p>
      </dsp:txBody>
      <dsp:txXfrm>
        <a:off x="76105" y="211567"/>
        <a:ext cx="4007974" cy="1406815"/>
      </dsp:txXfrm>
    </dsp:sp>
    <dsp:sp modelId="{42EC12AB-9329-4C8B-BC9C-9F3BD1E64043}">
      <dsp:nvSpPr>
        <dsp:cNvPr id="0" name=""/>
        <dsp:cNvSpPr/>
      </dsp:nvSpPr>
      <dsp:spPr>
        <a:xfrm>
          <a:off x="0" y="1694487"/>
          <a:ext cx="4160184" cy="343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6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Dùng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đọc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dữ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liệu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nhập</a:t>
          </a:r>
          <a:r>
            <a:rPr lang="en-US" sz="2800" b="0" i="0" kern="1200" dirty="0" smtClean="0"/>
            <a:t>,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từ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bàn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phím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smtClean="0"/>
            <a:t>Các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đặt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trong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đệm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đến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khi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người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dùng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gõ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phím</a:t>
          </a:r>
          <a:r>
            <a:rPr lang="en-US" sz="2800" b="0" i="0" kern="1200" dirty="0" smtClean="0"/>
            <a:t> enter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getchar() </a:t>
          </a:r>
          <a:r>
            <a:rPr lang="en-US" sz="2800" b="0" i="0" kern="1200" dirty="0" err="1" smtClean="0"/>
            <a:t>không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r>
            <a:rPr lang="en-US" sz="2800" b="0" i="0" kern="1200" dirty="0" smtClean="0"/>
            <a:t>, </a:t>
          </a:r>
          <a:r>
            <a:rPr lang="en-US" sz="2800" b="0" i="0" kern="1200" dirty="0" err="1" smtClean="0"/>
            <a:t>nhưng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vẫn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phải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cặp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dấu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ngoặc</a:t>
          </a:r>
          <a:r>
            <a:rPr lang="en-US" sz="2800" b="0" i="0" kern="1200" dirty="0" smtClean="0"/>
            <a:t> ()</a:t>
          </a:r>
          <a:endParaRPr lang="en-US" sz="2800" kern="1200" dirty="0"/>
        </a:p>
      </dsp:txBody>
      <dsp:txXfrm>
        <a:off x="0" y="1694487"/>
        <a:ext cx="4160184" cy="34310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7A9A7-D934-4BD1-9A2C-D299C329904B}">
      <dsp:nvSpPr>
        <dsp:cNvPr id="0" name=""/>
        <dsp:cNvSpPr/>
      </dsp:nvSpPr>
      <dsp:spPr>
        <a:xfrm>
          <a:off x="0" y="202737"/>
          <a:ext cx="4160184" cy="15590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b="0" i="0" kern="1200" dirty="0" smtClean="0"/>
            <a:t>putchar()</a:t>
          </a:r>
          <a:endParaRPr lang="en-US" sz="6500" kern="1200" dirty="0"/>
        </a:p>
      </dsp:txBody>
      <dsp:txXfrm>
        <a:off x="76105" y="278842"/>
        <a:ext cx="4007974" cy="1406815"/>
      </dsp:txXfrm>
    </dsp:sp>
    <dsp:sp modelId="{C16D739E-7CBA-41AB-93F3-BFE515BDF6E5}">
      <dsp:nvSpPr>
        <dsp:cNvPr id="0" name=""/>
        <dsp:cNvSpPr/>
      </dsp:nvSpPr>
      <dsp:spPr>
        <a:xfrm>
          <a:off x="0" y="1761762"/>
          <a:ext cx="416018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6" tIns="35560" rIns="199136" bIns="35560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xuất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trong</a:t>
          </a:r>
          <a:r>
            <a:rPr lang="en-US" sz="2800" b="0" i="0" kern="1200" dirty="0" smtClean="0"/>
            <a:t> ‘C’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Đối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số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của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hàm</a:t>
          </a:r>
          <a:r>
            <a:rPr lang="en-US" sz="2800" b="0" i="0" kern="1200" dirty="0" smtClean="0"/>
            <a:t> putchar( ) </a:t>
          </a:r>
          <a:r>
            <a:rPr lang="en-US" sz="2800" b="0" i="0" kern="1200" dirty="0" err="1" smtClean="0"/>
            <a:t>có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thể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là</a:t>
          </a:r>
          <a:r>
            <a:rPr lang="en-US" sz="2800" b="0" i="0" kern="1200" dirty="0" smtClean="0"/>
            <a:t> :</a:t>
          </a:r>
          <a:endParaRPr lang="en-US" sz="2800" kern="1200" dirty="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smtClean="0"/>
            <a:t>Một hằng ký tự đơn</a:t>
          </a:r>
          <a:endParaRPr lang="en-US" sz="2800" kern="120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smtClean="0"/>
            <a:t>Một mã định dạng</a:t>
          </a:r>
          <a:endParaRPr lang="en-US" sz="2800" kern="1200"/>
        </a:p>
        <a:p>
          <a:pPr marL="571500" lvl="2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b="0" i="0" kern="1200" dirty="0" err="1" smtClean="0"/>
            <a:t>Một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biến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ký</a:t>
          </a:r>
          <a:r>
            <a:rPr lang="en-US" sz="2800" b="0" i="0" kern="1200" dirty="0" smtClean="0"/>
            <a:t> </a:t>
          </a:r>
          <a:r>
            <a:rPr lang="en-US" sz="2800" b="0" i="0" kern="1200" dirty="0" err="1" smtClean="0"/>
            <a:t>tự</a:t>
          </a:r>
          <a:endParaRPr lang="en-US" sz="2800" kern="1200" dirty="0"/>
        </a:p>
      </dsp:txBody>
      <dsp:txXfrm>
        <a:off x="0" y="1761762"/>
        <a:ext cx="416018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2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/>
              <a:t>4</a:t>
            </a: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b="1"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smtClean="0"/>
              <a:t>NHẬP VÀ XUẤT TRONG C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KÝ TỰ ĐẶC BIỆT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873544"/>
              </p:ext>
            </p:extLst>
          </p:nvPr>
        </p:nvGraphicFramePr>
        <p:xfrm>
          <a:off x="3078039" y="1497589"/>
          <a:ext cx="5916706" cy="24688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256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604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822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\\</a:t>
                      </a:r>
                      <a:endParaRPr kumimoji="0" lang="en-US" sz="4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 ra ký tự \</a:t>
                      </a:r>
                      <a:endParaRPr kumimoji="0" 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22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\ “</a:t>
                      </a:r>
                      <a:endParaRPr kumimoji="0" lang="en-US" sz="4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In </a:t>
                      </a:r>
                      <a:r>
                        <a:rPr kumimoji="0" lang="en-US" sz="4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ra</a:t>
                      </a:r>
                      <a:r>
                        <a:rPr kumimoji="0" lang="en-US" sz="4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4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4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48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4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“ </a:t>
                      </a:r>
                      <a:endParaRPr kumimoji="0" lang="en-US" sz="4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229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%%</a:t>
                      </a:r>
                      <a:endParaRPr kumimoji="0" lang="en-US" sz="4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4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 ra ký tự  %</a:t>
                      </a:r>
                      <a:endParaRPr kumimoji="0" lang="en-US" sz="4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14" marB="45714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20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CHO HÀM printf()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sz="1235">
                <a:solidFill>
                  <a:srgbClr val="009B00"/>
                </a:solidFill>
              </a:rPr>
              <a:t>#include &lt;stdio.h&gt;</a:t>
            </a:r>
          </a:p>
          <a:p>
            <a:endParaRPr lang="en-US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en-US" sz="1235"/>
              <a:t>main()</a:t>
            </a:r>
            <a:r>
              <a:rPr lang="en-US" sz="1235">
                <a:solidFill>
                  <a:srgbClr val="000000"/>
                </a:solidFill>
              </a:rPr>
              <a:t> {</a:t>
            </a: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</a:t>
            </a:r>
            <a:r>
              <a:rPr lang="en-US" sz="1235">
                <a:solidFill>
                  <a:srgbClr val="0000E6"/>
                </a:solidFill>
              </a:rPr>
              <a:t>int</a:t>
            </a:r>
            <a:r>
              <a:rPr lang="en-US" sz="1235">
                <a:solidFill>
                  <a:srgbClr val="000000"/>
                </a:solidFill>
              </a:rPr>
              <a:t> a = 10;</a:t>
            </a: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</a:t>
            </a:r>
            <a:r>
              <a:rPr lang="en-US" sz="1235">
                <a:solidFill>
                  <a:srgbClr val="0000E6"/>
                </a:solidFill>
              </a:rPr>
              <a:t>float</a:t>
            </a:r>
            <a:r>
              <a:rPr lang="en-US" sz="1235">
                <a:solidFill>
                  <a:srgbClr val="000000"/>
                </a:solidFill>
              </a:rPr>
              <a:t> b = 24.67892345;</a:t>
            </a: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</a:t>
            </a:r>
            <a:r>
              <a:rPr lang="en-US" sz="1235">
                <a:solidFill>
                  <a:srgbClr val="0000E6"/>
                </a:solidFill>
              </a:rPr>
              <a:t>char</a:t>
            </a:r>
            <a:r>
              <a:rPr lang="en-US" sz="1235">
                <a:solidFill>
                  <a:srgbClr val="000000"/>
                </a:solidFill>
              </a:rPr>
              <a:t> ch = </a:t>
            </a:r>
            <a:r>
              <a:rPr lang="en-US" sz="1235">
                <a:solidFill>
                  <a:srgbClr val="CE7B00"/>
                </a:solidFill>
              </a:rPr>
              <a:t>'A';</a:t>
            </a:r>
            <a:endParaRPr lang="en-US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it-IT" sz="1235">
                <a:solidFill>
                  <a:srgbClr val="000000"/>
                </a:solidFill>
              </a:rPr>
              <a:t>    </a:t>
            </a:r>
            <a:r>
              <a:rPr lang="it-IT" sz="1235">
                <a:solidFill>
                  <a:srgbClr val="969696"/>
                </a:solidFill>
              </a:rPr>
              <a:t>//In gia tri so nguyen cua bien a</a:t>
            </a:r>
            <a:endParaRPr lang="it-IT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pt-BR" sz="1235">
                <a:solidFill>
                  <a:srgbClr val="000000"/>
                </a:solidFill>
              </a:rPr>
              <a:t>    </a:t>
            </a:r>
            <a:r>
              <a:rPr lang="pt-BR" sz="1235">
                <a:solidFill>
                  <a:srgbClr val="000000"/>
                </a:solidFill>
              </a:rPr>
              <a:t>printf(</a:t>
            </a:r>
            <a:r>
              <a:rPr lang="pt-BR" sz="1235">
                <a:solidFill>
                  <a:srgbClr val="CE7B00"/>
                </a:solidFill>
              </a:rPr>
              <a:t>"Integer data = %d",</a:t>
            </a:r>
            <a:r>
              <a:rPr lang="pt-BR" sz="1235">
                <a:solidFill>
                  <a:srgbClr val="000000"/>
                </a:solidFill>
              </a:rPr>
              <a:t> a);</a:t>
            </a:r>
          </a:p>
          <a:p>
            <a:pPr marL="156891" indent="0">
              <a:buNone/>
            </a:pPr>
            <a:r>
              <a:rPr lang="it-IT" sz="1235">
                <a:solidFill>
                  <a:srgbClr val="000000"/>
                </a:solidFill>
              </a:rPr>
              <a:t>    </a:t>
            </a:r>
            <a:r>
              <a:rPr lang="it-IT" sz="1235">
                <a:solidFill>
                  <a:srgbClr val="969696"/>
                </a:solidFill>
              </a:rPr>
              <a:t>//In ra gia tri so thuc cua bien b</a:t>
            </a:r>
            <a:endParaRPr lang="it-IT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nn-NO" sz="1235">
                <a:solidFill>
                  <a:srgbClr val="000000"/>
                </a:solidFill>
              </a:rPr>
              <a:t>    printf(</a:t>
            </a:r>
            <a:r>
              <a:rPr lang="nn-NO" sz="1235">
                <a:solidFill>
                  <a:srgbClr val="CE7B00"/>
                </a:solidFill>
              </a:rPr>
              <a:t>"Float Data = %f",</a:t>
            </a:r>
            <a:r>
              <a:rPr lang="nn-NO" sz="1235">
                <a:solidFill>
                  <a:srgbClr val="000000"/>
                </a:solidFill>
              </a:rPr>
              <a:t> b);</a:t>
            </a:r>
          </a:p>
          <a:p>
            <a:pPr marL="156891" indent="0">
              <a:buNone/>
            </a:pPr>
            <a:r>
              <a:rPr lang="it-IT" sz="1235">
                <a:solidFill>
                  <a:srgbClr val="000000"/>
                </a:solidFill>
              </a:rPr>
              <a:t>    </a:t>
            </a:r>
            <a:r>
              <a:rPr lang="it-IT" sz="1235">
                <a:solidFill>
                  <a:srgbClr val="969696"/>
                </a:solidFill>
              </a:rPr>
              <a:t>//In ra gia tri ky tu cua bien ch</a:t>
            </a:r>
            <a:endParaRPr lang="it-IT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printf(</a:t>
            </a:r>
            <a:r>
              <a:rPr lang="en-US" sz="1235">
                <a:solidFill>
                  <a:srgbClr val="CE7B00"/>
                </a:solidFill>
              </a:rPr>
              <a:t>"Character = %c",</a:t>
            </a:r>
            <a:r>
              <a:rPr lang="en-US" sz="1235">
                <a:solidFill>
                  <a:srgbClr val="000000"/>
                </a:solidFill>
              </a:rPr>
              <a:t> ch);</a:t>
            </a:r>
          </a:p>
          <a:p>
            <a:pPr marL="156891" indent="0">
              <a:buNone/>
            </a:pPr>
            <a:r>
              <a:rPr lang="it-IT" sz="1235">
                <a:solidFill>
                  <a:srgbClr val="000000"/>
                </a:solidFill>
              </a:rPr>
              <a:t>    </a:t>
            </a:r>
            <a:r>
              <a:rPr lang="it-IT" sz="1235">
                <a:solidFill>
                  <a:srgbClr val="969696"/>
                </a:solidFill>
              </a:rPr>
              <a:t>//In ra gia tri chuoi</a:t>
            </a:r>
            <a:endParaRPr lang="it-IT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printf(</a:t>
            </a:r>
            <a:r>
              <a:rPr lang="en-US" sz="1235">
                <a:solidFill>
                  <a:srgbClr val="CE7B00"/>
                </a:solidFill>
              </a:rPr>
              <a:t>"This prints the string");</a:t>
            </a:r>
            <a:endParaRPr lang="en-US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en-US" sz="1235">
                <a:solidFill>
                  <a:srgbClr val="000000"/>
                </a:solidFill>
              </a:rPr>
              <a:t>    printf(</a:t>
            </a:r>
            <a:r>
              <a:rPr lang="en-US" sz="1235">
                <a:solidFill>
                  <a:srgbClr val="CE7B00"/>
                </a:solidFill>
              </a:rPr>
              <a:t>"%s",</a:t>
            </a:r>
            <a:r>
              <a:rPr lang="en-US" sz="1235">
                <a:solidFill>
                  <a:srgbClr val="000000"/>
                </a:solidFill>
              </a:rPr>
              <a:t> </a:t>
            </a:r>
            <a:r>
              <a:rPr lang="en-US" sz="1235">
                <a:solidFill>
                  <a:srgbClr val="CE7B00"/>
                </a:solidFill>
              </a:rPr>
              <a:t>"This also prints a string");</a:t>
            </a:r>
            <a:endParaRPr lang="en-US" sz="1235">
              <a:solidFill>
                <a:srgbClr val="000000"/>
              </a:solidFill>
            </a:endParaRPr>
          </a:p>
          <a:p>
            <a:pPr marL="156891" indent="0">
              <a:buNone/>
            </a:pPr>
            <a:r>
              <a:rPr lang="en-US" sz="1235"/>
              <a:t>}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C:\Users\Quang\AppData\Local\Temp\SNAGHTMLdc3a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422" y="2088107"/>
            <a:ext cx="4709080" cy="408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913663" y="3261815"/>
            <a:ext cx="1718714" cy="955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784511" y="3643952"/>
            <a:ext cx="1827997" cy="3411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814315" y="4067033"/>
            <a:ext cx="1818063" cy="6418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913663" y="4408228"/>
            <a:ext cx="1698845" cy="928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390532" y="4888243"/>
            <a:ext cx="1241846" cy="6800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27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BỔ TỪ TRONG HÀM </a:t>
            </a:r>
            <a:r>
              <a:rPr lang="en-US" dirty="0" err="1"/>
              <a:t>printf</a:t>
            </a:r>
            <a:r>
              <a:rPr lang="en-US" dirty="0"/>
              <a:t>() 1-2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58982780"/>
              </p:ext>
            </p:extLst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8560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BỔ TỪ TRONG HÀM </a:t>
            </a:r>
            <a:r>
              <a:rPr lang="en-US" dirty="0" err="1" smtClean="0"/>
              <a:t>printf</a:t>
            </a:r>
            <a:r>
              <a:rPr lang="en-US" dirty="0" smtClean="0"/>
              <a:t>()						2-2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795990636"/>
              </p:ext>
            </p:extLst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07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VỀ CÁC BỔ TỪ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C:\Users\Quang\AppData\Local\Temp\SNAGHTML16ecb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77051"/>
            <a:ext cx="5452533" cy="461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3" y="1277052"/>
            <a:ext cx="5081658" cy="461878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4877335" y="2006222"/>
            <a:ext cx="1321324" cy="4094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330924" y="2238233"/>
            <a:ext cx="1887605" cy="436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95750" y="2415654"/>
            <a:ext cx="2602909" cy="5404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52750" y="2674961"/>
            <a:ext cx="2165779" cy="477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595750" y="2956105"/>
            <a:ext cx="2602909" cy="420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966748" y="3152634"/>
            <a:ext cx="1231911" cy="5049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714968" y="3496555"/>
            <a:ext cx="2483692" cy="420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330924" y="3693084"/>
            <a:ext cx="1867736" cy="4016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595750" y="3854130"/>
            <a:ext cx="2602909" cy="6036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374074" y="4667535"/>
            <a:ext cx="0" cy="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966748" y="4094707"/>
            <a:ext cx="1231911" cy="4772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" name="Straight Arrow Connector 5120"/>
          <p:cNvCxnSpPr/>
          <p:nvPr/>
        </p:nvCxnSpPr>
        <p:spPr>
          <a:xfrm flipV="1">
            <a:off x="3714968" y="4394580"/>
            <a:ext cx="2483692" cy="4601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4" name="Straight Arrow Connector 5123"/>
          <p:cNvCxnSpPr/>
          <p:nvPr/>
        </p:nvCxnSpPr>
        <p:spPr>
          <a:xfrm flipV="1">
            <a:off x="5125705" y="4572001"/>
            <a:ext cx="1072954" cy="420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/>
          <p:cNvCxnSpPr/>
          <p:nvPr/>
        </p:nvCxnSpPr>
        <p:spPr>
          <a:xfrm flipV="1">
            <a:off x="3844119" y="4854754"/>
            <a:ext cx="2354540" cy="4542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81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US" smtClean="0"/>
              <a:t>canf()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Được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 smtClean="0"/>
              <a:t>liệu</a:t>
            </a:r>
            <a:r>
              <a:rPr lang="en-US" altLang="en-US" dirty="0" smtClean="0"/>
              <a:t>. </a:t>
            </a:r>
            <a:r>
              <a:rPr lang="en-US" altLang="en-US" dirty="0" err="1" smtClean="0"/>
              <a:t>Dạng</a:t>
            </a:r>
            <a:r>
              <a:rPr lang="en-US" altLang="en-US" dirty="0" smtClean="0"/>
              <a:t> </a:t>
            </a:r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quát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471" dirty="0">
                <a:solidFill>
                  <a:srgbClr val="FFC000"/>
                </a:solidFill>
              </a:rPr>
              <a:t>   </a:t>
            </a:r>
            <a:r>
              <a:rPr lang="en-US" altLang="en-US" sz="2471" dirty="0" err="1">
                <a:solidFill>
                  <a:srgbClr val="FFC000"/>
                </a:solidFill>
              </a:rPr>
              <a:t>scanf</a:t>
            </a:r>
            <a:r>
              <a:rPr lang="en-US" altLang="en-US" sz="2471" dirty="0">
                <a:solidFill>
                  <a:srgbClr val="FFC000"/>
                </a:solidFill>
              </a:rPr>
              <a:t>(“control string”, argument list); </a:t>
            </a:r>
          </a:p>
          <a:p>
            <a:r>
              <a:rPr lang="en-US" altLang="en-US" dirty="0" err="1"/>
              <a:t>Những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() </a:t>
            </a:r>
            <a:r>
              <a:rPr lang="en-US" altLang="en-US" dirty="0" err="1"/>
              <a:t>cũng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 smtClean="0"/>
              <a:t>()</a:t>
            </a:r>
          </a:p>
          <a:p>
            <a:r>
              <a:rPr lang="en-US" altLang="en-US" dirty="0" err="1"/>
              <a:t>Sự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giữa</a:t>
            </a:r>
            <a:r>
              <a:rPr lang="en-US" alt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 )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 </a:t>
            </a:r>
            <a:r>
              <a:rPr lang="en-US" alt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printf</a:t>
            </a:r>
            <a:r>
              <a:rPr lang="en-US" altLang="en-US" dirty="0"/>
              <a:t>()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, </a:t>
            </a:r>
            <a:r>
              <a:rPr lang="en-US" altLang="en-US" dirty="0" err="1"/>
              <a:t>hằng</a:t>
            </a:r>
            <a:r>
              <a:rPr lang="en-US" altLang="en-US" dirty="0"/>
              <a:t>, </a:t>
            </a:r>
            <a:r>
              <a:rPr lang="en-US" altLang="en-US" dirty="0" err="1"/>
              <a:t>hằng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tượng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 smtClean="0"/>
              <a:t>thức</a:t>
            </a:r>
            <a:endParaRPr lang="en-US" altLang="en-US" dirty="0" smtClean="0"/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con </a:t>
            </a:r>
            <a:r>
              <a:rPr lang="en-US" altLang="en-US" dirty="0" err="1"/>
              <a:t>trỏ</a:t>
            </a:r>
            <a:r>
              <a:rPr lang="en-US" altLang="en-US" dirty="0"/>
              <a:t> </a:t>
            </a:r>
            <a:r>
              <a:rPr lang="en-US" altLang="en-US" dirty="0" err="1"/>
              <a:t>tới</a:t>
            </a:r>
            <a:r>
              <a:rPr lang="en-US" altLang="en-US" dirty="0"/>
              <a:t> </a:t>
            </a:r>
            <a:r>
              <a:rPr lang="en-US" altLang="en-US" dirty="0" err="1" smtClean="0"/>
              <a:t>biến</a:t>
            </a:r>
            <a:endParaRPr lang="en-US" altLang="en-US" dirty="0" smtClean="0"/>
          </a:p>
          <a:p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scanf</a:t>
            </a:r>
            <a:r>
              <a:rPr lang="en-US" altLang="en-US" dirty="0"/>
              <a:t>()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qui </a:t>
            </a:r>
            <a:r>
              <a:rPr lang="en-US" altLang="en-US" dirty="0" err="1"/>
              <a:t>tắc</a:t>
            </a:r>
            <a:r>
              <a:rPr lang="en-US" altLang="en-US" dirty="0"/>
              <a:t> </a:t>
            </a:r>
            <a:r>
              <a:rPr lang="en-US" altLang="en-US" dirty="0" smtClean="0"/>
              <a:t>:</a:t>
            </a:r>
          </a:p>
          <a:p>
            <a:pPr lvl="1"/>
            <a:r>
              <a:rPr lang="en-US" dirty="0" smtClean="0"/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biến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kiểu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dữ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sở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&amp;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trước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tên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giá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trị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kiểu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dữ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liệu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dẫn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xuất</a:t>
            </a:r>
            <a:r>
              <a:rPr lang="en-US" altLang="en-US" dirty="0"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sử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dụng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&amp;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trước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tên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biến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printf</a:t>
            </a:r>
            <a:r>
              <a:rPr lang="en-US" dirty="0"/>
              <a:t>( 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scanf</a:t>
            </a:r>
            <a:r>
              <a:rPr lang="en-US" dirty="0"/>
              <a:t>( 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 </a:t>
            </a:r>
            <a:r>
              <a:rPr lang="en-US" altLang="en-US" dirty="0"/>
              <a:t>Không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tuỳ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 %</a:t>
            </a:r>
            <a:r>
              <a:rPr lang="en-US" altLang="en-US" dirty="0" smtClean="0"/>
              <a:t>g</a:t>
            </a:r>
          </a:p>
          <a:p>
            <a:pPr lvl="1"/>
            <a:r>
              <a:rPr 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%f </a:t>
            </a:r>
            <a:r>
              <a:rPr lang="en-US" altLang="en-US" dirty="0" err="1"/>
              <a:t>và</a:t>
            </a:r>
            <a:r>
              <a:rPr lang="en-US" altLang="en-US" dirty="0"/>
              <a:t> %e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giống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931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VỚI HÀM scanf()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86" y="915989"/>
            <a:ext cx="5125547" cy="5211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915989"/>
            <a:ext cx="6219786" cy="521185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3267903" y="1705971"/>
            <a:ext cx="3308278" cy="16104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128817" y="2047164"/>
            <a:ext cx="3447364" cy="1856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267903" y="2415654"/>
            <a:ext cx="3308278" cy="21017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267903" y="2838734"/>
            <a:ext cx="3308278" cy="2195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VÙNG ĐỆM NHẬP XUẤT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Được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đọc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ký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smtClean="0"/>
              <a:t>ASCII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vùng</a:t>
            </a:r>
            <a:r>
              <a:rPr lang="en-US" altLang="en-US" dirty="0"/>
              <a:t> </a:t>
            </a:r>
            <a:r>
              <a:rPr lang="en-US" altLang="en-US" dirty="0" err="1"/>
              <a:t>đệm</a:t>
            </a:r>
            <a:r>
              <a:rPr lang="en-US" altLang="en-US" dirty="0"/>
              <a:t> (buffer)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gian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tạm</a:t>
            </a:r>
            <a:r>
              <a:rPr lang="en-US" altLang="en-US" dirty="0"/>
              <a:t> </a:t>
            </a:r>
            <a:r>
              <a:rPr lang="en-US" altLang="en-US" dirty="0" err="1"/>
              <a:t>thời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nhớ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thẻ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khiển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endParaRPr lang="en-US" altLang="en-US" dirty="0"/>
          </a:p>
          <a:p>
            <a:pPr eaLnBrk="1" hangingPunct="1">
              <a:lnSpc>
                <a:spcPct val="150000"/>
              </a:lnSpc>
            </a:pP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đệm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/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chia </a:t>
            </a:r>
            <a:r>
              <a:rPr lang="en-US" altLang="en-US" dirty="0" err="1"/>
              <a:t>làm</a:t>
            </a:r>
            <a:r>
              <a:rPr lang="en-US" altLang="en-US" dirty="0"/>
              <a:t> :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+mn-lt"/>
              </a:rPr>
              <a:t>Console </a:t>
            </a:r>
            <a:r>
              <a:rPr lang="en-US" altLang="en-US" dirty="0" smtClean="0">
                <a:solidFill>
                  <a:srgbClr val="FFC000"/>
                </a:solidFill>
                <a:latin typeface="+mn-lt"/>
              </a:rPr>
              <a:t>I/O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FFC000"/>
                </a:solidFill>
                <a:latin typeface="+mn-lt"/>
              </a:rPr>
              <a:t> </a:t>
            </a:r>
            <a:r>
              <a:rPr lang="en-US" altLang="en-US" dirty="0">
                <a:solidFill>
                  <a:srgbClr val="FFC000"/>
                </a:solidFill>
                <a:latin typeface="+mn-lt"/>
              </a:rPr>
              <a:t>Buffered File I/O</a:t>
            </a:r>
            <a:endParaRPr lang="en-US" dirty="0">
              <a:solidFill>
                <a:srgbClr val="FFC000"/>
              </a:solidFill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2284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CONSOLE I/O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Các </a:t>
            </a:r>
            <a:r>
              <a:rPr lang="en-US" altLang="en-US" dirty="0" err="1"/>
              <a:t>hàm</a:t>
            </a:r>
            <a:r>
              <a:rPr lang="en-US" altLang="en-US" dirty="0"/>
              <a:t> Console I/O </a:t>
            </a:r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thao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nhập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 smtClean="0"/>
              <a:t>thống</a:t>
            </a: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>
                <a:cs typeface="Times New Roman" panose="02020603050405020304" pitchFamily="18" charset="0"/>
              </a:rPr>
              <a:t>Trong ‘C’ </a:t>
            </a:r>
            <a:r>
              <a:rPr lang="en-US" altLang="en-US" dirty="0" err="1">
                <a:cs typeface="Times New Roman" panose="02020603050405020304" pitchFamily="18" charset="0"/>
              </a:rPr>
              <a:t>các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hàm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FFC000"/>
                </a:solidFill>
                <a:cs typeface="Times New Roman" panose="02020603050405020304" pitchFamily="18" charset="0"/>
              </a:rPr>
              <a:t>console I/O</a:t>
            </a:r>
            <a:r>
              <a:rPr lang="en-US" altLang="en-US" dirty="0">
                <a:solidFill>
                  <a:srgbClr val="FF0066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đơn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giản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nhất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 smtClean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getchar( )</a:t>
            </a:r>
            <a:r>
              <a:rPr lang="en-US" alt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 -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đọc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và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chỉ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từ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bàn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  <a:cs typeface="Times New Roman" panose="02020603050405020304" pitchFamily="18" charset="0"/>
              </a:rPr>
              <a:t>phím</a:t>
            </a:r>
            <a:endParaRPr lang="en-US" altLang="en-US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solidFill>
                  <a:srgbClr val="FFC000"/>
                </a:solidFill>
                <a:cs typeface="Times New Roman" panose="02020603050405020304" pitchFamily="18" charset="0"/>
              </a:rPr>
              <a:t>putchar( )</a:t>
            </a:r>
            <a:r>
              <a:rPr lang="en-US" altLang="en-US" b="1" dirty="0">
                <a:solidFill>
                  <a:schemeClr val="tx1"/>
                </a:solidFill>
                <a:cs typeface="Times New Roman" panose="02020603050405020304" pitchFamily="18" charset="0"/>
              </a:rPr>
              <a:t> -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xuất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ký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tự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lên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màn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solidFill>
                  <a:schemeClr val="tx1"/>
                </a:solidFill>
                <a:cs typeface="Times New Roman" panose="02020603050405020304" pitchFamily="18" charset="0"/>
              </a:rPr>
              <a:t>hình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492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etchar() – putchar()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1880347" y="915988"/>
          <a:ext cx="4160184" cy="526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/>
          </p:nvPr>
        </p:nvGraphicFramePr>
        <p:xfrm>
          <a:off x="6151469" y="915988"/>
          <a:ext cx="4160184" cy="5260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0519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Tìm hiểu các hàm định dạng Nhập/Xuất: scanf(), printf()</a:t>
            </a:r>
            <a:endParaRPr lang="en-US"/>
          </a:p>
          <a:p>
            <a:pPr lvl="0"/>
            <a:r>
              <a:rPr lang="vi-VN"/>
              <a:t>Sử dụng các hàm Nhập/Xuất ký tự: getchar(), putchar()</a:t>
            </a:r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96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etchar() – putchar()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326982" y="1325498"/>
          <a:ext cx="7514986" cy="2480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56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116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976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51888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Đối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số</a:t>
                      </a:r>
                      <a:endParaRPr lang="en-US" sz="14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Hàm</a:t>
                      </a:r>
                      <a:endParaRPr lang="en-US" sz="14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Chức</a:t>
                      </a:r>
                      <a:r>
                        <a:rPr lang="en-US" sz="1400" baseline="0" smtClean="0"/>
                        <a:t> năng</a:t>
                      </a:r>
                      <a:endParaRPr lang="en-US" sz="1400"/>
                    </a:p>
                  </a:txBody>
                  <a:tcPr marL="66563" marR="665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5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Biến ký tự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(c)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nội dung của biến ký tự c</a:t>
                      </a:r>
                    </a:p>
                  </a:txBody>
                  <a:tcPr marL="66563" marR="66563" marT="45713" marB="45713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5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Hằng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ký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tự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putchar(‘A’)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ký tự A</a:t>
                      </a:r>
                    </a:p>
                  </a:txBody>
                  <a:tcPr marL="66563" marR="66563" marT="45713" marB="45713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5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Hằng số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putchar(‘5’)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Hiển thị số 5</a:t>
                      </a:r>
                    </a:p>
                  </a:txBody>
                  <a:tcPr marL="66563" marR="66563" marT="45713" marB="45713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5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Mã định dạng 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putchar(‘\t’)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Xen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khỏang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trống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tại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trí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con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trỏ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66563" marR="66563" marT="45713" marB="45713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56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Mã định dạng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putchar(‘\n’)</a:t>
                      </a:r>
                    </a:p>
                  </a:txBody>
                  <a:tcPr marL="66563" marR="66563" marT="45713" marB="4571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Xen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lệnh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xuống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dòng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tại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vị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trí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 con </a:t>
                      </a:r>
                      <a:r>
                        <a:rPr kumimoji="0" 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trỏ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Batang" pitchFamily="18" charset="-127"/>
                        <a:cs typeface="Times New Roman" pitchFamily="18" charset="0"/>
                      </a:endParaRPr>
                    </a:p>
                  </a:txBody>
                  <a:tcPr marL="66563" marR="66563" marT="45713" marB="45713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97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HÀM getchar()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68" y="1719350"/>
            <a:ext cx="4963530" cy="2602918"/>
          </a:xfrm>
          <a:prstGeom prst="rect">
            <a:avLst/>
          </a:prstGeom>
        </p:spPr>
      </p:pic>
      <p:pic>
        <p:nvPicPr>
          <p:cNvPr id="2052" name="Picture 4" descr="C:\Users\Quang\AppData\Local\Temp\SNAGHTML64f0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88" y="1659832"/>
            <a:ext cx="4298745" cy="272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3177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HÀM putchar()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1" y="1109088"/>
            <a:ext cx="4986526" cy="3744265"/>
          </a:xfrm>
          <a:prstGeom prst="rect">
            <a:avLst/>
          </a:prstGeom>
        </p:spPr>
      </p:pic>
      <p:pic>
        <p:nvPicPr>
          <p:cNvPr id="3078" name="Picture 6" descr="C:\Users\Quang\AppData\Local\Temp\SNAGHTML69b1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371" y="1109088"/>
            <a:ext cx="5336762" cy="30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0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Trong C, </a:t>
            </a:r>
            <a:r>
              <a:rPr lang="en-US" altLang="en-US" sz="1765" dirty="0" err="1"/>
              <a:t>Nhập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Xuất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thực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bằng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hàm</a:t>
            </a:r>
            <a:endParaRPr lang="en-US" alt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Tập</a:t>
            </a:r>
            <a:r>
              <a:rPr lang="en-US" altLang="en-US" sz="1765" dirty="0"/>
              <a:t> tin </a:t>
            </a:r>
            <a:r>
              <a:rPr lang="en-US" altLang="en-US" sz="1765" dirty="0" err="1"/>
              <a:t>tiêu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đề</a:t>
            </a:r>
            <a:r>
              <a:rPr lang="en-US" altLang="en-US" sz="1765" dirty="0"/>
              <a:t> </a:t>
            </a:r>
            <a:r>
              <a:rPr lang="en-US" altLang="en-US" sz="1765" b="1" dirty="0"/>
              <a:t>&lt;</a:t>
            </a:r>
            <a:r>
              <a:rPr lang="en-US" altLang="en-US" sz="1765" b="1" dirty="0" err="1"/>
              <a:t>stdio.h</a:t>
            </a:r>
            <a:r>
              <a:rPr lang="en-US" altLang="en-US" sz="1765" b="1" dirty="0"/>
              <a:t>&gt;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chứa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macro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xuất</a:t>
            </a:r>
            <a:r>
              <a:rPr lang="en-US" altLang="en-US" sz="1765" dirty="0"/>
              <a:t> (input/output function)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C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b="1" dirty="0" err="1"/>
              <a:t>Thiết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bị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nhập</a:t>
            </a:r>
            <a:r>
              <a:rPr lang="en-US" altLang="en-US" sz="1765" b="1" dirty="0"/>
              <a:t>/</a:t>
            </a:r>
            <a:r>
              <a:rPr lang="en-US" altLang="en-US" sz="1765" b="1" dirty="0" err="1"/>
              <a:t>xuất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chuẩn</a:t>
            </a:r>
            <a:r>
              <a:rPr lang="en-US" altLang="en-US" sz="1765" dirty="0"/>
              <a:t> (</a:t>
            </a:r>
            <a:r>
              <a:rPr lang="en-US" altLang="en-US" sz="1765" b="1" dirty="0"/>
              <a:t>Console I/O)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liên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quan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hoạt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động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bàn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phím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màn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máy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tính</a:t>
            </a:r>
            <a:endParaRPr lang="en-US" alt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Hàm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xuất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i="1" dirty="0" err="1"/>
              <a:t>printf</a:t>
            </a:r>
            <a:r>
              <a:rPr lang="en-US" altLang="en-US" sz="1765" i="1" dirty="0"/>
              <a:t>()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i="1" dirty="0" err="1"/>
              <a:t>scanf</a:t>
            </a:r>
            <a:r>
              <a:rPr lang="en-US" altLang="en-US" sz="1765" i="1" dirty="0"/>
              <a:t>()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Hàm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xuất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không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i="1" dirty="0"/>
              <a:t>getchar()</a:t>
            </a:r>
            <a:r>
              <a:rPr lang="en-US" altLang="en-US" sz="1765" b="1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i="1" dirty="0"/>
              <a:t>putchar()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Sự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nhau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chính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giữa</a:t>
            </a:r>
            <a:r>
              <a:rPr lang="en-US" altLang="en-US" sz="1765" dirty="0"/>
              <a:t> </a:t>
            </a:r>
            <a:r>
              <a:rPr lang="en-US" altLang="en-US" sz="1765" i="1" dirty="0" err="1"/>
              <a:t>printf</a:t>
            </a:r>
            <a:r>
              <a:rPr lang="en-US" altLang="en-US" sz="1765" i="1" dirty="0"/>
              <a:t>()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i="1" dirty="0" err="1"/>
              <a:t>scanf</a:t>
            </a:r>
            <a:r>
              <a:rPr lang="en-US" altLang="en-US" sz="1765" i="1" dirty="0"/>
              <a:t>()</a:t>
            </a:r>
            <a:r>
              <a:rPr lang="en-US" altLang="en-US" sz="1765" dirty="0"/>
              <a:t>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Sự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nhau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giữa</a:t>
            </a:r>
            <a:r>
              <a:rPr lang="en-US" altLang="en-US" sz="1765" dirty="0"/>
              <a:t> </a:t>
            </a:r>
            <a:r>
              <a:rPr lang="en-US" altLang="en-US" sz="1765" i="1" dirty="0"/>
              <a:t>getchar()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i="1" dirty="0"/>
              <a:t>putchar()</a:t>
            </a:r>
            <a:endParaRPr 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507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4 - Nhập xuất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4 - Nhập xuất trong 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NHẬP XUẤT CHUẨN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1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TẬP TIN HEADER &lt;</a:t>
            </a:r>
            <a:r>
              <a:rPr lang="en-US" dirty="0" err="1" smtClean="0"/>
              <a:t>stdio.h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1929333" y="1031436"/>
          <a:ext cx="8166206" cy="2036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7" y="3196758"/>
            <a:ext cx="8086765" cy="3084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27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NHẬP/XUẤT ĐƯỢC ĐỊNH DẠNG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1098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</a:t>
            </a:r>
            <a:r>
              <a:rPr lang="en-US" smtClean="0"/>
              <a:t>rintf()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6891" indent="0">
              <a:lnSpc>
                <a:spcPct val="100000"/>
              </a:lnSpc>
              <a:buNone/>
            </a:pPr>
            <a:r>
              <a:rPr lang="en-US" altLang="en-US" dirty="0"/>
              <a:t>Được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hiển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bị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chuẩn</a:t>
            </a:r>
            <a:r>
              <a:rPr lang="en-US" altLang="en-US" dirty="0"/>
              <a:t> </a:t>
            </a:r>
            <a:r>
              <a:rPr lang="en-US" altLang="en-US" dirty="0" err="1"/>
              <a:t>như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(console</a:t>
            </a:r>
            <a:r>
              <a:rPr lang="en-US" altLang="en-US" dirty="0" smtClean="0"/>
              <a:t>)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2471" u="sng" dirty="0" err="1">
                <a:solidFill>
                  <a:schemeClr val="bg1">
                    <a:lumMod val="65000"/>
                  </a:schemeClr>
                </a:solidFill>
              </a:rPr>
              <a:t>Cú</a:t>
            </a:r>
            <a:r>
              <a:rPr lang="en-US" altLang="en-US" sz="2471" u="sng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sz="2471" u="sng" dirty="0" err="1">
                <a:solidFill>
                  <a:schemeClr val="bg1">
                    <a:lumMod val="65000"/>
                  </a:schemeClr>
                </a:solidFill>
              </a:rPr>
              <a:t>pháp</a:t>
            </a:r>
            <a:r>
              <a:rPr lang="en-US" altLang="en-US" sz="247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en-US" sz="2471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altLang="en-US" sz="2471" dirty="0" err="1">
                <a:solidFill>
                  <a:schemeClr val="bg1">
                    <a:lumMod val="65000"/>
                  </a:schemeClr>
                </a:solidFill>
              </a:rPr>
              <a:t>printf</a:t>
            </a:r>
            <a:r>
              <a:rPr lang="en-US" altLang="en-US" sz="2471" dirty="0">
                <a:solidFill>
                  <a:schemeClr val="bg1">
                    <a:lumMod val="65000"/>
                  </a:schemeClr>
                </a:solidFill>
              </a:rPr>
              <a:t> ( “control string”, argument list);</a:t>
            </a:r>
            <a:endParaRPr lang="en-US" altLang="en-US" sz="2471" dirty="0">
              <a:solidFill>
                <a:schemeClr val="bg1">
                  <a:lumMod val="65000"/>
                </a:schemeClr>
              </a:solidFill>
            </a:endParaRPr>
          </a:p>
          <a:p>
            <a:pPr marL="156891" indent="0">
              <a:lnSpc>
                <a:spcPct val="100000"/>
              </a:lnSpc>
              <a:buNone/>
            </a:pP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(argument list)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hằng</a:t>
            </a:r>
            <a:r>
              <a:rPr lang="en-US" altLang="en-US" dirty="0"/>
              <a:t>, </a:t>
            </a:r>
            <a:r>
              <a:rPr lang="en-US" altLang="en-US" dirty="0" err="1"/>
              <a:t>biến</a:t>
            </a:r>
            <a:r>
              <a:rPr lang="en-US" altLang="en-US" dirty="0"/>
              <a:t>,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cách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phẩy</a:t>
            </a:r>
            <a:endParaRPr lang="en-US" altLang="en-US" dirty="0"/>
          </a:p>
          <a:p>
            <a:pPr marL="156891" indent="0">
              <a:lnSpc>
                <a:spcPct val="100000"/>
              </a:lnSpc>
              <a:buNone/>
            </a:pP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 “control string”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endParaRPr lang="en-US" altLang="en-US" dirty="0"/>
          </a:p>
          <a:p>
            <a:pPr marL="156891" indent="0">
              <a:lnSpc>
                <a:spcPct val="100000"/>
              </a:lnSpc>
              <a:buNone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khớp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đối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lượng</a:t>
            </a:r>
            <a:r>
              <a:rPr lang="en-US" altLang="en-US" dirty="0"/>
              <a:t>,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thứ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.</a:t>
            </a:r>
          </a:p>
          <a:p>
            <a:pPr marL="156891" indent="0">
              <a:lnSpc>
                <a:spcPct val="100000"/>
              </a:lnSpc>
              <a:buNone/>
            </a:pPr>
            <a:r>
              <a:rPr lang="en-US" altLang="en-US" dirty="0"/>
              <a:t>control string </a:t>
            </a:r>
            <a:r>
              <a:rPr lang="en-US" altLang="en-US" dirty="0" err="1"/>
              <a:t>luôn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nhấy</a:t>
            </a:r>
            <a:r>
              <a:rPr lang="en-US" altLang="en-US" dirty="0"/>
              <a:t> </a:t>
            </a:r>
            <a:r>
              <a:rPr lang="en-US" altLang="en-US" dirty="0" err="1"/>
              <a:t>kép</a:t>
            </a:r>
            <a:r>
              <a:rPr lang="en-US" altLang="en-US" dirty="0"/>
              <a:t> “ ”, </a:t>
            </a:r>
            <a:r>
              <a:rPr lang="en-US" altLang="en-US" dirty="0" err="1"/>
              <a:t>đây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 smtClean="0"/>
              <a:t>cách</a:t>
            </a:r>
            <a:r>
              <a:rPr lang="en-US" altLang="en-US" dirty="0" smtClean="0"/>
              <a:t>. </a:t>
            </a:r>
            <a:r>
              <a:rPr lang="en-US" altLang="en-US" dirty="0" err="1" smtClean="0"/>
              <a:t>Chứa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một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trong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phần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tử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sau</a:t>
            </a:r>
            <a:r>
              <a:rPr lang="en-US" altLang="en-US" dirty="0" smtClean="0"/>
              <a:t>:</a:t>
            </a:r>
          </a:p>
          <a:p>
            <a:pPr marL="537911" lvl="1" indent="0">
              <a:buNone/>
            </a:pPr>
            <a:r>
              <a:rPr lang="en-US" sz="1765" dirty="0">
                <a:latin typeface="+mn-lt"/>
              </a:rPr>
              <a:t> 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văn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bản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gồm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các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có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thể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in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được</a:t>
            </a:r>
            <a:endParaRPr lang="en-US" altLang="en-US" sz="1765" dirty="0">
              <a:latin typeface="+mn-lt"/>
              <a:cs typeface="Times New Roman" panose="02020603050405020304" pitchFamily="18" charset="0"/>
            </a:endParaRPr>
          </a:p>
          <a:p>
            <a:pPr marL="537911" lvl="1" indent="0">
              <a:buNone/>
            </a:pPr>
            <a:r>
              <a:rPr 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lệnh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định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dạng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bắt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đầu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với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hiệu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%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sau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là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một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mã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định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dạng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tương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ứng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cho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từng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phần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tử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dữ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liệu</a:t>
            </a:r>
            <a:endParaRPr lang="en-US" altLang="en-US" sz="1765" dirty="0">
              <a:latin typeface="+mn-lt"/>
              <a:cs typeface="Times New Roman" panose="02020603050405020304" pitchFamily="18" charset="0"/>
            </a:endParaRPr>
          </a:p>
          <a:p>
            <a:pPr marL="537911" lvl="1" indent="0">
              <a:buNone/>
            </a:pPr>
            <a:r>
              <a:rPr 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Các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ký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tự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không</a:t>
            </a:r>
            <a:r>
              <a:rPr lang="en-US" altLang="en-US" sz="1765" b="1" i="1" dirty="0">
                <a:latin typeface="+mn-lt"/>
                <a:cs typeface="Times New Roman" panose="02020603050405020304" pitchFamily="18" charset="0"/>
              </a:rPr>
              <a:t> in </a:t>
            </a:r>
            <a:r>
              <a:rPr lang="en-US" altLang="en-US" sz="1765" b="1" i="1" dirty="0" err="1">
                <a:latin typeface="+mn-lt"/>
                <a:cs typeface="Times New Roman" panose="02020603050405020304" pitchFamily="18" charset="0"/>
              </a:rPr>
              <a:t>được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: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gồm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tab, blank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altLang="en-US" sz="1765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latin typeface="+mn-lt"/>
                <a:cs typeface="Times New Roman" panose="02020603050405020304" pitchFamily="18" charset="0"/>
              </a:rPr>
              <a:t>new_line</a:t>
            </a:r>
            <a:endParaRPr lang="en-US" sz="1765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6369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1-3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55411" y="978974"/>
          <a:ext cx="8356242" cy="43484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59420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9217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19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Định</a:t>
                      </a:r>
                      <a:r>
                        <a:rPr lang="en-US" sz="1800" baseline="0" smtClean="0"/>
                        <a:t> dạng</a:t>
                      </a:r>
                      <a:endParaRPr lang="en-US" sz="1800">
                        <a:latin typeface="+mn-lt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printf()</a:t>
                      </a:r>
                      <a:endParaRPr lang="en-US" sz="1800">
                        <a:latin typeface="+mn-lt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scanf()</a:t>
                      </a:r>
                      <a:endParaRPr lang="en-US" sz="1800"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Ký tự đơn (single character)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%c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Chuỗi (string)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có dấu (signed decimal integer)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dấu chấm thập phân (decimal notation)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 hoặc %e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dấu chấm thập phân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%lf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%lf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- dạng lũy thừa (exponential notation)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 or %e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Kiểu float ( %f  hay %e , khi ngắn hơn)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%g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không dấu (unsigned decimal integer)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%u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%u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4007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hệ 16 không dấu - sử dụng “ABCDEF” (unsigned hexadecimal integer)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%x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%x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nguyên hệ 8 không dấu (unsigned octal integer)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%o</a:t>
                      </a: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17" marB="45717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59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2-3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631971"/>
              </p:ext>
            </p:extLst>
          </p:nvPr>
        </p:nvGraphicFramePr>
        <p:xfrm>
          <a:off x="1915670" y="856141"/>
          <a:ext cx="8395981" cy="3200442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5707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25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mtClean="0">
                          <a:sym typeface="Arial"/>
                        </a:rPr>
                        <a:t>Mã định dạng</a:t>
                      </a:r>
                      <a:endParaRPr lang="en-US" sz="18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smtClean="0">
                          <a:sym typeface="Arial"/>
                        </a:rPr>
                        <a:t>Các quy ước in</a:t>
                      </a:r>
                      <a:endParaRPr lang="en-US" sz="1800" b="1" i="0" u="none" strike="noStrike" cap="none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72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Các con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trong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nguyên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437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%f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Các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nguyên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ra.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chỉ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6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Nếu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phần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ít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hơn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6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nó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thêm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chữ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0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vào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từ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ngược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lại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nó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sẽ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làm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tròn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từ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2297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%e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Một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con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số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trái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của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dấu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chấm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thập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phân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6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vị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trí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bên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phải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như</a:t>
                      </a: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%f ở </a:t>
                      </a:r>
                      <a:r>
                        <a:rPr kumimoji="0" lang="en-US" sz="2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trên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Times New Roman" pitchFamily="18" charset="0"/>
                      </a:endParaRPr>
                    </a:p>
                  </a:txBody>
                  <a:tcPr marL="66563" marR="66563" marT="45727" marB="45727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25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MÃ ĐỊNH DẠNG 3-3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4 - Nhập xuất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000871"/>
              </p:ext>
            </p:extLst>
          </p:nvPr>
        </p:nvGraphicFramePr>
        <p:xfrm>
          <a:off x="541869" y="965325"/>
          <a:ext cx="11413064" cy="47853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5269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8111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07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8966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047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167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2603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4496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 smtClean="0">
                          <a:sym typeface="Arial"/>
                        </a:rPr>
                        <a:t>STT</a:t>
                      </a:r>
                      <a:endParaRPr lang="en-US" sz="1800" b="1" i="0" u="none" strike="noStrike" cap="none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Lệnh</a:t>
                      </a:r>
                      <a:endParaRPr lang="en-US" sz="14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Chuỗi</a:t>
                      </a:r>
                      <a:r>
                        <a:rPr lang="en-US" sz="1400" baseline="0" smtClean="0"/>
                        <a:t> điều khiển</a:t>
                      </a:r>
                      <a:endParaRPr lang="en-US" sz="14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Nội</a:t>
                      </a:r>
                      <a:r>
                        <a:rPr lang="en-US" sz="1400" baseline="0" smtClean="0"/>
                        <a:t> dụng chuỗi điều khiển</a:t>
                      </a:r>
                      <a:endParaRPr lang="en-US" sz="14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Danh</a:t>
                      </a:r>
                      <a:r>
                        <a:rPr lang="en-US" sz="1400" baseline="0" smtClean="0"/>
                        <a:t> sách đối số</a:t>
                      </a:r>
                      <a:endParaRPr lang="en-US" sz="14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Giải</a:t>
                      </a:r>
                      <a:r>
                        <a:rPr lang="en-US" sz="1400" baseline="0" smtClean="0"/>
                        <a:t> thích danh sách đối số</a:t>
                      </a:r>
                      <a:endParaRPr lang="en-US" sz="14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Hiển</a:t>
                      </a:r>
                      <a:r>
                        <a:rPr lang="en-US" sz="1400" baseline="0" smtClean="0"/>
                        <a:t> thị trên màn hình</a:t>
                      </a:r>
                      <a:endParaRPr lang="en-US" sz="1400"/>
                    </a:p>
                  </a:txBody>
                  <a:tcPr marL="66563" marR="6656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printf(“%d”,300);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300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Hằng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300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2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printf(“%d”,10+5);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 + 5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Biểu thức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34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printf(“Good Morning Mr. Lee.”);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Morning Mr. Lee.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các ký tự văn bản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Morning Mr. Lee.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6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  count = 100;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printf(“%d”,count);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%d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Biến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61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printf(“\nhello”);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\nhello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Chứa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các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văn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bản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Rỗng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hello on a new line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2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#define str “Good Apple “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……..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printf(“%s”,str);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%s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Chỉ chứa lệnh định dạng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str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Hằng ký hiệu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Good Apple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255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7.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……..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int count,stud_num;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count=0;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stud_num=100;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printf(“%d %d\n”,count, stud_num);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%d %d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Chứa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lệnh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định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dạng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và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ký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tự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không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kumimoji="0" lang="en-US" sz="1400" u="none" strike="noStrike" cap="none" normalizeH="0" baseline="0" dirty="0" err="1" smtClean="0">
                          <a:ln>
                            <a:noFill/>
                          </a:ln>
                          <a:effectLst/>
                        </a:rPr>
                        <a:t>được</a:t>
                      </a:r>
                      <a:r>
                        <a:rPr kumimoji="0" lang="en-US" sz="1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in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count, stud_num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Hai biến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1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0 , 100</a:t>
                      </a:r>
                      <a:endParaRPr kumimoji="0" 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326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6397</TotalTime>
  <Words>2097</Words>
  <Application>Microsoft Office PowerPoint</Application>
  <PresentationFormat>Widescreen</PresentationFormat>
  <Paragraphs>305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Batang</vt:lpstr>
      <vt:lpstr>Arial</vt:lpstr>
      <vt:lpstr>Calibri</vt:lpstr>
      <vt:lpstr>Calibri Light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4  NHẬP VÀ XUẤT TRONG C</vt:lpstr>
      <vt:lpstr>MỤC TIÊU</vt:lpstr>
      <vt:lpstr>NHẬP XUẤT CHUẨN</vt:lpstr>
      <vt:lpstr>TẬP TIN HEADER &lt;stdio.h&gt;</vt:lpstr>
      <vt:lpstr>NHẬP/XUẤT ĐƯỢC ĐỊNH DẠNG</vt:lpstr>
      <vt:lpstr>printf()</vt:lpstr>
      <vt:lpstr>MÃ ĐỊNH DẠNG 1-3</vt:lpstr>
      <vt:lpstr>MÃ ĐỊNH DẠNG 2-3 </vt:lpstr>
      <vt:lpstr>MÃ ĐỊNH DẠNG 3-3</vt:lpstr>
      <vt:lpstr>CÁC KÝ TỰ ĐẶC BIỆT</vt:lpstr>
      <vt:lpstr>VÍ DỤ CHO HÀM printf()</vt:lpstr>
      <vt:lpstr>BỔ TỪ TRONG HÀM printf() 1-2</vt:lpstr>
      <vt:lpstr>BỔ TỪ TRONG HÀM printf()      2-2</vt:lpstr>
      <vt:lpstr>VÍ DỤ VỀ CÁC BỔ TỪ</vt:lpstr>
      <vt:lpstr>scanf()</vt:lpstr>
      <vt:lpstr>VÍ DỤ VỚI HÀM scanf()</vt:lpstr>
      <vt:lpstr>VÙNG ĐỆM NHẬP XUẤT</vt:lpstr>
      <vt:lpstr>CONSOLE I/O</vt:lpstr>
      <vt:lpstr>getchar() – putchar()</vt:lpstr>
      <vt:lpstr>getchar() – putchar()</vt:lpstr>
      <vt:lpstr>VÍ DỤ HÀM getchar()</vt:lpstr>
      <vt:lpstr>VÍ DỤ HÀM putchar()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1949</cp:revision>
  <dcterms:created xsi:type="dcterms:W3CDTF">2018-01-11T08:27:42Z</dcterms:created>
  <dcterms:modified xsi:type="dcterms:W3CDTF">2020-03-26T01:52:36Z</dcterms:modified>
</cp:coreProperties>
</file>